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88" r:id="rId5"/>
  </p:sldMasterIdLst>
  <p:notesMasterIdLst>
    <p:notesMasterId r:id="rId29"/>
  </p:notesMasterIdLst>
  <p:handoutMasterIdLst>
    <p:handoutMasterId r:id="rId30"/>
  </p:handoutMasterIdLst>
  <p:sldIdLst>
    <p:sldId id="1448942799" r:id="rId6"/>
    <p:sldId id="438" r:id="rId7"/>
    <p:sldId id="439" r:id="rId8"/>
    <p:sldId id="466" r:id="rId9"/>
    <p:sldId id="457" r:id="rId10"/>
    <p:sldId id="455" r:id="rId11"/>
    <p:sldId id="1448942800" r:id="rId12"/>
    <p:sldId id="458" r:id="rId13"/>
    <p:sldId id="1448942801" r:id="rId14"/>
    <p:sldId id="460" r:id="rId15"/>
    <p:sldId id="469" r:id="rId16"/>
    <p:sldId id="463" r:id="rId17"/>
    <p:sldId id="465" r:id="rId18"/>
    <p:sldId id="464" r:id="rId19"/>
    <p:sldId id="467" r:id="rId20"/>
    <p:sldId id="446" r:id="rId21"/>
    <p:sldId id="448" r:id="rId22"/>
    <p:sldId id="468" r:id="rId23"/>
    <p:sldId id="449" r:id="rId24"/>
    <p:sldId id="471" r:id="rId25"/>
    <p:sldId id="450" r:id="rId26"/>
    <p:sldId id="472" r:id="rId27"/>
    <p:sldId id="45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9C21CC-0BE7-E634-FC48-21B5D1474491}" name="Stephanie Wong" initials="SW" userId="S::stephaniesm.wong@utoronto.ca::8033eaf5-89ad-47f0-bd3e-867b63b6f7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phanie Wong" initials="SW" lastIdx="6" clrIdx="0">
    <p:extLst>
      <p:ext uri="{19B8F6BF-5375-455C-9EA6-DF929625EA0E}">
        <p15:presenceInfo xmlns:p15="http://schemas.microsoft.com/office/powerpoint/2012/main" userId="S::stephaniesm.wong@utoronto.ca::8033eaf5-89ad-47f0-bd3e-867b63b6f7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AF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3A6DA28-BB08-4E28-94E8-AB53A02DD50B}" styleName="U of T Defy Gravity">
    <a:wholeTbl>
      <a:tcTxStyle>
        <a:fontRef idx="minor"/>
        <a:schemeClr val="tx1"/>
      </a:tcTxStyle>
      <a:tcStyle>
        <a:tcBdr>
          <a:left>
            <a:ln w="0" cmpd="sng">
              <a:solidFill>
                <a:schemeClr val="lt1"/>
              </a:solidFill>
            </a:ln>
          </a:left>
          <a:right>
            <a:ln w="0" cmpd="sng">
              <a:solidFill>
                <a:schemeClr val="lt1"/>
              </a:solidFill>
            </a:ln>
          </a:right>
          <a:top>
            <a:ln w="0" cmpd="sng">
              <a:solidFill>
                <a:schemeClr val="lt1"/>
              </a:solidFill>
            </a:ln>
          </a:top>
          <a:bottom>
            <a:ln w="0" cmpd="sng">
              <a:solidFill>
                <a:schemeClr val="lt1"/>
              </a:solidFill>
            </a:ln>
          </a:bottom>
          <a:insideH>
            <a:ln w="0" cmpd="sng">
              <a:solidFill>
                <a:schemeClr val="lt1"/>
              </a:solidFill>
            </a:ln>
          </a:insideH>
          <a:insideV>
            <a:ln w="0" cmpd="sng">
              <a:solidFill>
                <a:schemeClr val="lt1"/>
              </a:solidFill>
            </a:ln>
          </a:insideV>
        </a:tcBdr>
        <a:fill>
          <a:solidFill>
            <a:schemeClr val="lt1">
              <a:alpha val="0"/>
            </a:schemeClr>
          </a:solidFill>
        </a:fill>
      </a:tcStyle>
    </a:wholeTbl>
    <a:band1H>
      <a:tcStyle>
        <a:tcBdr/>
      </a:tcStyle>
    </a:band1H>
    <a:band2H>
      <a:tcStyle>
        <a:tcBdr/>
        <a:fill>
          <a:solidFill>
            <a:schemeClr val="lt2">
              <a:alpha val="20000"/>
            </a:schemeClr>
          </a:solidFill>
        </a:fill>
      </a:tcStyle>
    </a:band2H>
    <a:band1V>
      <a:tcStyle>
        <a:tcBdr/>
      </a:tcStyle>
    </a:band1V>
    <a:band2V>
      <a:tcStyle>
        <a:tcBdr/>
        <a:fill>
          <a:solidFill>
            <a:schemeClr val="lt2">
              <a:alpha val="20000"/>
            </a:schemeClr>
          </a:solidFill>
        </a:fill>
      </a:tcStyle>
    </a:band2V>
    <a:lastCol>
      <a:tcTxStyle b="on">
        <a:fontRef idx="minor"/>
        <a:schemeClr val="tx1"/>
      </a:tcTxStyle>
      <a:tcStyle>
        <a:tcBdr/>
      </a:tcStyle>
    </a:lastCol>
    <a:firstCol>
      <a:tcTxStyle b="on">
        <a:fontRef idx="minor"/>
        <a:schemeClr val="tx1"/>
      </a:tcTxStyle>
      <a:tcStyle>
        <a:tcBdr/>
      </a:tcStyle>
    </a:firstCol>
    <a:lastRow>
      <a:tcTxStyle b="on">
        <a:fontRef idx="minor"/>
        <a:schemeClr val="accent1"/>
      </a:tcTxStyle>
      <a:tcStyle>
        <a:tcBdr>
          <a:top>
            <a:ln w="5000" cmpd="sng">
              <a:solidFill>
                <a:schemeClr val="tx1"/>
              </a:solidFill>
            </a:ln>
          </a:top>
        </a:tcBdr>
      </a:tcStyle>
    </a:lastRow>
    <a:firstRow>
      <a:tcTxStyle b="off">
        <a:fontRef idx="minor"/>
        <a:schemeClr val="tx1"/>
      </a:tcTxStyle>
      <a:tcStyle>
        <a:tcBdr>
          <a:bottom>
            <a:ln w="5000" cmpd="sng">
              <a:solidFill>
                <a:schemeClr val="tx1"/>
              </a:solidFill>
            </a:ln>
          </a:bottom>
        </a:tcBdr>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0680"/>
  </p:normalViewPr>
  <p:slideViewPr>
    <p:cSldViewPr snapToGrid="0" snapToObjects="1">
      <p:cViewPr varScale="1">
        <p:scale>
          <a:sx n="84" d="100"/>
          <a:sy n="84" d="100"/>
        </p:scale>
        <p:origin x="1080" y="472"/>
      </p:cViewPr>
      <p:guideLst/>
    </p:cSldViewPr>
  </p:slideViewPr>
  <p:outlineViewPr>
    <p:cViewPr>
      <p:scale>
        <a:sx n="33" d="100"/>
        <a:sy n="33" d="100"/>
      </p:scale>
      <p:origin x="0" y="-14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45" d="100"/>
          <a:sy n="145" d="100"/>
        </p:scale>
        <p:origin x="43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oycepoon\Desktop\work\talks%20and%20PR%20materials\2026\scaleup\calculation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Users\joycepoon\Desktop\work\talks%20and%20PR%20materials\2026\scaleup\calculation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GPUs per Rack</c:v>
                </c:pt>
              </c:strCache>
            </c:strRef>
          </c:tx>
          <c:spPr>
            <a:solidFill>
              <a:schemeClr val="accent1"/>
            </a:solidFill>
            <a:ln>
              <a:noFill/>
            </a:ln>
            <a:effectLst/>
          </c:spPr>
          <c:invertIfNegative val="0"/>
          <c:dLbls>
            <c:dLbl>
              <c:idx val="1"/>
              <c:layout>
                <c:manualLayout>
                  <c:x val="-8.8222117967027388E-8"/>
                  <c:y val="3.6229824050914461E-2"/>
                </c:manualLayout>
              </c:layout>
              <c:tx>
                <c:rich>
                  <a:bodyPr/>
                  <a:lstStyle/>
                  <a:p>
                    <a:fld id="{220D4757-2DAB-8944-B965-A0AE8B1835AA}" type="VALUE">
                      <a:rPr lang="en-US" smtClean="0"/>
                      <a:pPr/>
                      <a:t>[VALUE]</a:t>
                    </a:fld>
                    <a:r>
                      <a:rPr lang="en-US" dirty="0"/>
                      <a:t> </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16050038173710404"/>
                      <c:h val="0.20150014028000929"/>
                    </c:manualLayout>
                  </c15:layout>
                  <c15:dlblFieldTable/>
                  <c15:showDataLabelsRange val="0"/>
                </c:ext>
                <c:ext xmlns:c16="http://schemas.microsoft.com/office/drawing/2014/chart" uri="{C3380CC4-5D6E-409C-BE32-E72D297353CC}">
                  <c16:uniqueId val="{00000000-D70F-E449-9C89-8824604361EE}"/>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2025</c:v>
                </c:pt>
                <c:pt idx="1">
                  <c:v>2026</c:v>
                </c:pt>
                <c:pt idx="2">
                  <c:v>2027</c:v>
                </c:pt>
              </c:numCache>
            </c:numRef>
          </c:cat>
          <c:val>
            <c:numRef>
              <c:f>Sheet1!$B$2:$B$4</c:f>
              <c:numCache>
                <c:formatCode>General</c:formatCode>
                <c:ptCount val="3"/>
                <c:pt idx="0">
                  <c:v>72</c:v>
                </c:pt>
                <c:pt idx="1">
                  <c:v>144</c:v>
                </c:pt>
                <c:pt idx="2">
                  <c:v>576</c:v>
                </c:pt>
              </c:numCache>
            </c:numRef>
          </c:val>
          <c:extLst>
            <c:ext xmlns:c16="http://schemas.microsoft.com/office/drawing/2014/chart" uri="{C3380CC4-5D6E-409C-BE32-E72D297353CC}">
              <c16:uniqueId val="{00000000-8396-784D-A224-2DE50D0FC5B9}"/>
            </c:ext>
          </c:extLst>
        </c:ser>
        <c:dLbls>
          <c:showLegendKey val="0"/>
          <c:showVal val="0"/>
          <c:showCatName val="0"/>
          <c:showSerName val="0"/>
          <c:showPercent val="0"/>
          <c:showBubbleSize val="0"/>
        </c:dLbls>
        <c:gapWidth val="219"/>
        <c:overlap val="-27"/>
        <c:axId val="149045823"/>
        <c:axId val="2067624272"/>
      </c:barChart>
      <c:catAx>
        <c:axId val="149045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67624272"/>
        <c:crosses val="autoZero"/>
        <c:auto val="1"/>
        <c:lblAlgn val="ctr"/>
        <c:lblOffset val="100"/>
        <c:noMultiLvlLbl val="0"/>
      </c:catAx>
      <c:valAx>
        <c:axId val="2067624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490458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v>pJ per bit</c:v>
          </c:tx>
          <c:spPr>
            <a:ln w="38100" cap="rnd">
              <a:noFill/>
              <a:round/>
            </a:ln>
            <a:effectLst/>
          </c:spPr>
          <c:marker>
            <c:symbol val="circle"/>
            <c:size val="10"/>
            <c:spPr>
              <a:solidFill>
                <a:schemeClr val="accent2"/>
              </a:solidFill>
              <a:ln w="9525">
                <a:solidFill>
                  <a:schemeClr val="accent2"/>
                </a:solidFill>
              </a:ln>
              <a:effectLst/>
            </c:spPr>
          </c:marker>
          <c:dPt>
            <c:idx val="1"/>
            <c:marker>
              <c:symbol val="circle"/>
              <c:size val="10"/>
              <c:spPr>
                <a:solidFill>
                  <a:schemeClr val="accent4">
                    <a:lumMod val="75000"/>
                  </a:schemeClr>
                </a:solidFill>
                <a:ln w="9525">
                  <a:solidFill>
                    <a:schemeClr val="accent2"/>
                  </a:solidFill>
                </a:ln>
                <a:effectLst/>
              </c:spPr>
            </c:marker>
            <c:bubble3D val="0"/>
            <c:extLst>
              <c:ext xmlns:c16="http://schemas.microsoft.com/office/drawing/2014/chart" uri="{C3380CC4-5D6E-409C-BE32-E72D297353CC}">
                <c16:uniqueId val="{00000001-83AE-A640-8D66-BA205DF002FF}"/>
              </c:ext>
            </c:extLst>
          </c:dPt>
          <c:dPt>
            <c:idx val="2"/>
            <c:marker>
              <c:symbol val="circle"/>
              <c:size val="10"/>
              <c:spPr>
                <a:solidFill>
                  <a:schemeClr val="accent6"/>
                </a:solidFill>
                <a:ln w="9525">
                  <a:solidFill>
                    <a:schemeClr val="accent2"/>
                  </a:solidFill>
                </a:ln>
                <a:effectLst/>
              </c:spPr>
            </c:marker>
            <c:bubble3D val="0"/>
            <c:extLst>
              <c:ext xmlns:c16="http://schemas.microsoft.com/office/drawing/2014/chart" uri="{C3380CC4-5D6E-409C-BE32-E72D297353CC}">
                <c16:uniqueId val="{00000002-83AE-A640-8D66-BA205DF002FF}"/>
              </c:ext>
            </c:extLst>
          </c:dPt>
          <c:dPt>
            <c:idx val="3"/>
            <c:marker>
              <c:symbol val="circle"/>
              <c:size val="10"/>
              <c:spPr>
                <a:solidFill>
                  <a:schemeClr val="accent3"/>
                </a:solidFill>
                <a:ln w="9525">
                  <a:solidFill>
                    <a:schemeClr val="accent2"/>
                  </a:solidFill>
                </a:ln>
                <a:effectLst/>
              </c:spPr>
            </c:marker>
            <c:bubble3D val="0"/>
            <c:extLst>
              <c:ext xmlns:c16="http://schemas.microsoft.com/office/drawing/2014/chart" uri="{C3380CC4-5D6E-409C-BE32-E72D297353CC}">
                <c16:uniqueId val="{00000003-83AE-A640-8D66-BA205DF002FF}"/>
              </c:ext>
            </c:extLst>
          </c:dPt>
          <c:dPt>
            <c:idx val="4"/>
            <c:marker>
              <c:symbol val="circle"/>
              <c:size val="8"/>
              <c:spPr>
                <a:solidFill>
                  <a:schemeClr val="accent4">
                    <a:alpha val="80355"/>
                  </a:schemeClr>
                </a:solidFill>
                <a:ln w="9525">
                  <a:solidFill>
                    <a:schemeClr val="accent2"/>
                  </a:solidFill>
                </a:ln>
                <a:effectLst/>
              </c:spPr>
            </c:marker>
            <c:bubble3D val="0"/>
            <c:extLst>
              <c:ext xmlns:c16="http://schemas.microsoft.com/office/drawing/2014/chart" uri="{C3380CC4-5D6E-409C-BE32-E72D297353CC}">
                <c16:uniqueId val="{00000004-83AE-A640-8D66-BA205DF002FF}"/>
              </c:ext>
            </c:extLst>
          </c:dPt>
          <c:dPt>
            <c:idx val="5"/>
            <c:marker>
              <c:symbol val="circle"/>
              <c:size val="10"/>
              <c:spPr>
                <a:solidFill>
                  <a:schemeClr val="tx2">
                    <a:lumMod val="60000"/>
                    <a:lumOff val="40000"/>
                  </a:schemeClr>
                </a:solidFill>
                <a:ln w="9525">
                  <a:solidFill>
                    <a:schemeClr val="accent2"/>
                  </a:solidFill>
                </a:ln>
                <a:effectLst/>
              </c:spPr>
            </c:marker>
            <c:bubble3D val="0"/>
            <c:extLst>
              <c:ext xmlns:c16="http://schemas.microsoft.com/office/drawing/2014/chart" uri="{C3380CC4-5D6E-409C-BE32-E72D297353CC}">
                <c16:uniqueId val="{00000005-83AE-A640-8D66-BA205DF002FF}"/>
              </c:ext>
            </c:extLst>
          </c:dPt>
          <c:dPt>
            <c:idx val="6"/>
            <c:marker>
              <c:symbol val="circle"/>
              <c:size val="10"/>
              <c:spPr>
                <a:solidFill>
                  <a:schemeClr val="accent1"/>
                </a:solidFill>
                <a:ln w="9525">
                  <a:solidFill>
                    <a:schemeClr val="accent2"/>
                  </a:solidFill>
                </a:ln>
                <a:effectLst/>
              </c:spPr>
            </c:marker>
            <c:bubble3D val="0"/>
            <c:extLst>
              <c:ext xmlns:c16="http://schemas.microsoft.com/office/drawing/2014/chart" uri="{C3380CC4-5D6E-409C-BE32-E72D297353CC}">
                <c16:uniqueId val="{00000006-83AE-A640-8D66-BA205DF002FF}"/>
              </c:ext>
            </c:extLst>
          </c:dPt>
          <c:dLbls>
            <c:dLbl>
              <c:idx val="0"/>
              <c:layout>
                <c:manualLayout>
                  <c:x val="-0.12510381859594163"/>
                  <c:y val="6.9036055929998161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accent5"/>
                        </a:solidFill>
                        <a:latin typeface="+mn-lt"/>
                        <a:ea typeface="+mn-ea"/>
                        <a:cs typeface="+mn-cs"/>
                      </a:defRPr>
                    </a:pPr>
                    <a:fld id="{2B95A6B1-B75E-7C4B-96D5-F7103AA56618}" type="CELLRANGE">
                      <a:rPr lang="en-US">
                        <a:solidFill>
                          <a:schemeClr val="accent5"/>
                        </a:solidFill>
                      </a:rPr>
                      <a:pPr>
                        <a:defRPr sz="1100">
                          <a:solidFill>
                            <a:schemeClr val="accent5"/>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5"/>
                      </a:solidFill>
                      <a:latin typeface="+mn-lt"/>
                      <a:ea typeface="+mn-ea"/>
                      <a:cs typeface="+mn-cs"/>
                    </a:defRPr>
                  </a:pPr>
                  <a:endParaRPr lang="en-US"/>
                </a:p>
              </c:txPr>
              <c:dLblPos val="r"/>
              <c:showLegendKey val="0"/>
              <c:showVal val="0"/>
              <c:showCatName val="0"/>
              <c:showSerName val="0"/>
              <c:showPercent val="0"/>
              <c:showBubbleSize val="0"/>
              <c:separator>, </c:separator>
              <c:extLst>
                <c:ext xmlns:c15="http://schemas.microsoft.com/office/drawing/2012/chart" uri="{CE6537A1-D6FC-4f65-9D91-7224C49458BB}">
                  <c15:layout>
                    <c:manualLayout>
                      <c:w val="0.23526899433841753"/>
                      <c:h val="7.9620417690401332E-2"/>
                    </c:manualLayout>
                  </c15:layout>
                  <c15:dlblFieldTable/>
                  <c15:showDataLabelsRange val="1"/>
                </c:ext>
                <c:ext xmlns:c16="http://schemas.microsoft.com/office/drawing/2014/chart" uri="{C3380CC4-5D6E-409C-BE32-E72D297353CC}">
                  <c16:uniqueId val="{00000000-83AE-A640-8D66-BA205DF002FF}"/>
                </c:ext>
              </c:extLst>
            </c:dLbl>
            <c:dLbl>
              <c:idx val="1"/>
              <c:layout>
                <c:manualLayout>
                  <c:x val="-9.2979875835223019E-2"/>
                  <c:y val="5.1318010141319169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accent4">
                            <a:lumMod val="75000"/>
                          </a:schemeClr>
                        </a:solidFill>
                        <a:latin typeface="+mn-lt"/>
                        <a:ea typeface="+mn-ea"/>
                        <a:cs typeface="+mn-cs"/>
                      </a:defRPr>
                    </a:pPr>
                    <a:fld id="{0332DA4B-E29B-4542-8859-7810663945C0}" type="CELLRANGE">
                      <a:rPr lang="en-US" dirty="0">
                        <a:solidFill>
                          <a:schemeClr val="accent4">
                            <a:lumMod val="75000"/>
                          </a:schemeClr>
                        </a:solidFill>
                      </a:rPr>
                      <a:pPr>
                        <a:defRPr sz="1100">
                          <a:solidFill>
                            <a:schemeClr val="accent4">
                              <a:lumMod val="75000"/>
                            </a:schemeClr>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4">
                          <a:lumMod val="75000"/>
                        </a:schemeClr>
                      </a:solidFill>
                      <a:latin typeface="+mn-lt"/>
                      <a:ea typeface="+mn-ea"/>
                      <a:cs typeface="+mn-cs"/>
                    </a:defRPr>
                  </a:pPr>
                  <a:endParaRPr lang="en-US"/>
                </a:p>
              </c:txPr>
              <c:dLblPos val="r"/>
              <c:showLegendKey val="0"/>
              <c:showVal val="0"/>
              <c:showCatName val="0"/>
              <c:showSerName val="0"/>
              <c:showPercent val="0"/>
              <c:showBubbleSize val="0"/>
              <c:separator>, </c:separator>
              <c:extLst>
                <c:ext xmlns:c15="http://schemas.microsoft.com/office/drawing/2012/chart" uri="{CE6537A1-D6FC-4f65-9D91-7224C49458BB}">
                  <c15:layout>
                    <c:manualLayout>
                      <c:w val="0.2279866332497911"/>
                      <c:h val="8.9939759036144581E-2"/>
                    </c:manualLayout>
                  </c15:layout>
                  <c15:dlblFieldTable/>
                  <c15:showDataLabelsRange val="1"/>
                </c:ext>
                <c:ext xmlns:c16="http://schemas.microsoft.com/office/drawing/2014/chart" uri="{C3380CC4-5D6E-409C-BE32-E72D297353CC}">
                  <c16:uniqueId val="{00000001-83AE-A640-8D66-BA205DF002FF}"/>
                </c:ext>
              </c:extLst>
            </c:dLbl>
            <c:dLbl>
              <c:idx val="2"/>
              <c:layout>
                <c:manualLayout>
                  <c:x val="-0.12679350659433586"/>
                  <c:y val="-7.7673335841358604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accent6"/>
                        </a:solidFill>
                        <a:latin typeface="+mn-lt"/>
                        <a:ea typeface="+mn-ea"/>
                        <a:cs typeface="+mn-cs"/>
                      </a:defRPr>
                    </a:pPr>
                    <a:fld id="{D34CF864-A6EA-5D4D-81C3-3822884A41E1}" type="CELLRANGE">
                      <a:rPr lang="en-US">
                        <a:solidFill>
                          <a:schemeClr val="accent6"/>
                        </a:solidFill>
                      </a:rPr>
                      <a:pPr>
                        <a:defRPr sz="1100">
                          <a:solidFill>
                            <a:schemeClr val="accent6"/>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separator>, </c:separator>
              <c:extLst>
                <c:ext xmlns:c15="http://schemas.microsoft.com/office/drawing/2012/chart" uri="{CE6537A1-D6FC-4f65-9D91-7224C49458BB}">
                  <c15:layout>
                    <c:manualLayout>
                      <c:w val="0.23425229741019216"/>
                      <c:h val="8.9939759036144581E-2"/>
                    </c:manualLayout>
                  </c15:layout>
                  <c15:dlblFieldTable/>
                  <c15:showDataLabelsRange val="1"/>
                </c:ext>
                <c:ext xmlns:c16="http://schemas.microsoft.com/office/drawing/2014/chart" uri="{C3380CC4-5D6E-409C-BE32-E72D297353CC}">
                  <c16:uniqueId val="{00000002-83AE-A640-8D66-BA205DF002FF}"/>
                </c:ext>
              </c:extLst>
            </c:dLbl>
            <c:dLbl>
              <c:idx val="3"/>
              <c:layout>
                <c:manualLayout>
                  <c:x val="-9.1462770037022897E-2"/>
                  <c:y val="-6.5961172689092074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accent3"/>
                        </a:solidFill>
                        <a:latin typeface="+mn-lt"/>
                        <a:ea typeface="+mn-ea"/>
                        <a:cs typeface="+mn-cs"/>
                      </a:defRPr>
                    </a:pPr>
                    <a:fld id="{7FBD627F-1368-FE43-9AC6-61FE0EC5001D}" type="CELLRANGE">
                      <a:rPr lang="en-US">
                        <a:solidFill>
                          <a:schemeClr val="accent3"/>
                        </a:solidFill>
                      </a:rPr>
                      <a:pPr>
                        <a:defRPr sz="1100">
                          <a:solidFill>
                            <a:schemeClr val="accent3"/>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3"/>
                      </a:solidFill>
                      <a:latin typeface="+mn-lt"/>
                      <a:ea typeface="+mn-ea"/>
                      <a:cs typeface="+mn-cs"/>
                    </a:defRPr>
                  </a:pPr>
                  <a:endParaRPr lang="en-US"/>
                </a:p>
              </c:txPr>
              <c:dLblPos val="r"/>
              <c:showLegendKey val="0"/>
              <c:showVal val="0"/>
              <c:showCatName val="0"/>
              <c:showSerName val="0"/>
              <c:showPercent val="0"/>
              <c:showBubbleSize val="0"/>
              <c:separator>, </c:separator>
              <c:extLst>
                <c:ext xmlns:c15="http://schemas.microsoft.com/office/drawing/2012/chart" uri="{CE6537A1-D6FC-4f65-9D91-7224C49458BB}">
                  <c15:layout>
                    <c:manualLayout>
                      <c:w val="0.21634285845848211"/>
                      <c:h val="8.9939759036144581E-2"/>
                    </c:manualLayout>
                  </c15:layout>
                  <c15:dlblFieldTable/>
                  <c15:showDataLabelsRange val="1"/>
                </c:ext>
                <c:ext xmlns:c16="http://schemas.microsoft.com/office/drawing/2014/chart" uri="{C3380CC4-5D6E-409C-BE32-E72D297353CC}">
                  <c16:uniqueId val="{00000003-83AE-A640-8D66-BA205DF002FF}"/>
                </c:ext>
              </c:extLst>
            </c:dLbl>
            <c:dLbl>
              <c:idx val="4"/>
              <c:layout>
                <c:manualLayout>
                  <c:x val="-4.2362514666236945E-2"/>
                  <c:y val="-2.4834549030970418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accent4"/>
                        </a:solidFill>
                        <a:latin typeface="+mn-lt"/>
                        <a:ea typeface="+mn-ea"/>
                        <a:cs typeface="+mn-cs"/>
                      </a:defRPr>
                    </a:pPr>
                    <a:fld id="{998B063A-9860-9A41-9B5F-64AE8C397F4D}" type="CELLRANGE">
                      <a:rPr lang="en-US" dirty="0">
                        <a:solidFill>
                          <a:schemeClr val="accent4"/>
                        </a:solidFill>
                      </a:rPr>
                      <a:pPr>
                        <a:defRPr sz="1100">
                          <a:solidFill>
                            <a:schemeClr val="accent4"/>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4"/>
                      </a:solidFill>
                      <a:latin typeface="+mn-lt"/>
                      <a:ea typeface="+mn-ea"/>
                      <a:cs typeface="+mn-cs"/>
                    </a:defRPr>
                  </a:pPr>
                  <a:endParaRPr lang="en-US"/>
                </a:p>
              </c:txPr>
              <c:dLblPos val="r"/>
              <c:showLegendKey val="0"/>
              <c:showVal val="0"/>
              <c:showCatName val="0"/>
              <c:showSerName val="0"/>
              <c:showPercent val="0"/>
              <c:showBubbleSize val="0"/>
              <c:separator>, </c:separator>
              <c:extLst>
                <c:ext xmlns:c15="http://schemas.microsoft.com/office/drawing/2012/chart" uri="{CE6537A1-D6FC-4f65-9D91-7224C49458BB}">
                  <c15:layout>
                    <c:manualLayout>
                      <c:w val="0.21007719429808117"/>
                      <c:h val="8.9939759036144581E-2"/>
                    </c:manualLayout>
                  </c15:layout>
                  <c15:dlblFieldTable/>
                  <c15:showDataLabelsRange val="1"/>
                </c:ext>
                <c:ext xmlns:c16="http://schemas.microsoft.com/office/drawing/2014/chart" uri="{C3380CC4-5D6E-409C-BE32-E72D297353CC}">
                  <c16:uniqueId val="{00000004-83AE-A640-8D66-BA205DF002FF}"/>
                </c:ext>
              </c:extLst>
            </c:dLbl>
            <c:dLbl>
              <c:idx val="5"/>
              <c:layout>
                <c:manualLayout>
                  <c:x val="-4.000691153202543E-2"/>
                  <c:y val="4.9192244585727983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tx2">
                            <a:lumMod val="60000"/>
                            <a:lumOff val="40000"/>
                          </a:schemeClr>
                        </a:solidFill>
                        <a:latin typeface="+mn-lt"/>
                        <a:ea typeface="+mn-ea"/>
                        <a:cs typeface="+mn-cs"/>
                      </a:defRPr>
                    </a:pPr>
                    <a:fld id="{110C1190-60A7-034F-9F2E-83465C029D34}" type="CELLRANGE">
                      <a:rPr lang="en-US">
                        <a:solidFill>
                          <a:schemeClr val="tx2">
                            <a:lumMod val="60000"/>
                            <a:lumOff val="40000"/>
                          </a:schemeClr>
                        </a:solidFill>
                      </a:rPr>
                      <a:pPr>
                        <a:defRPr sz="1100">
                          <a:solidFill>
                            <a:schemeClr val="tx2">
                              <a:lumMod val="60000"/>
                              <a:lumOff val="40000"/>
                            </a:schemeClr>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lumMod val="60000"/>
                          <a:lumOff val="40000"/>
                        </a:schemeClr>
                      </a:solidFill>
                      <a:latin typeface="+mn-lt"/>
                      <a:ea typeface="+mn-ea"/>
                      <a:cs typeface="+mn-cs"/>
                    </a:defRPr>
                  </a:pPr>
                  <a:endParaRPr lang="en-US"/>
                </a:p>
              </c:txPr>
              <c:dLblPos val="r"/>
              <c:showLegendKey val="0"/>
              <c:showVal val="0"/>
              <c:showCatName val="0"/>
              <c:showSerName val="0"/>
              <c:showPercent val="0"/>
              <c:showBubbleSize val="0"/>
              <c:separator>, </c:separator>
              <c:extLst>
                <c:ext xmlns:c15="http://schemas.microsoft.com/office/drawing/2012/chart" uri="{CE6537A1-D6FC-4f65-9D91-7224C49458BB}">
                  <c15:layout>
                    <c:manualLayout>
                      <c:w val="0.22375282278423489"/>
                      <c:h val="8.9939751971522902E-2"/>
                    </c:manualLayout>
                  </c15:layout>
                  <c15:dlblFieldTable/>
                  <c15:showDataLabelsRange val="1"/>
                </c:ext>
                <c:ext xmlns:c16="http://schemas.microsoft.com/office/drawing/2014/chart" uri="{C3380CC4-5D6E-409C-BE32-E72D297353CC}">
                  <c16:uniqueId val="{00000005-83AE-A640-8D66-BA205DF002FF}"/>
                </c:ext>
              </c:extLst>
            </c:dLbl>
            <c:dLbl>
              <c:idx val="6"/>
              <c:layout>
                <c:manualLayout>
                  <c:x val="-2.6680603609239968E-2"/>
                  <c:y val="-2.0458658262639044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accent1"/>
                        </a:solidFill>
                        <a:latin typeface="+mn-lt"/>
                        <a:ea typeface="+mn-ea"/>
                        <a:cs typeface="+mn-cs"/>
                      </a:defRPr>
                    </a:pPr>
                    <a:fld id="{1E556877-54A9-E547-8FA2-0728F60B0FF6}" type="CELLRANGE">
                      <a:rPr lang="en-US">
                        <a:solidFill>
                          <a:schemeClr val="accent1"/>
                        </a:solidFill>
                      </a:rPr>
                      <a:pPr>
                        <a:defRPr sz="1100">
                          <a:solidFill>
                            <a:schemeClr val="accent1"/>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1"/>
                      </a:solidFill>
                      <a:latin typeface="+mn-lt"/>
                      <a:ea typeface="+mn-ea"/>
                      <a:cs typeface="+mn-cs"/>
                    </a:defRPr>
                  </a:pPr>
                  <a:endParaRPr lang="en-US"/>
                </a:p>
              </c:txPr>
              <c:dLblPos val="r"/>
              <c:showLegendKey val="0"/>
              <c:showVal val="0"/>
              <c:showCatName val="0"/>
              <c:showSerName val="0"/>
              <c:showPercent val="0"/>
              <c:showBubbleSize val="0"/>
              <c:separator>, </c:separator>
              <c:extLst>
                <c:ext xmlns:c15="http://schemas.microsoft.com/office/drawing/2012/chart" uri="{CE6537A1-D6FC-4f65-9D91-7224C49458BB}">
                  <c15:layout>
                    <c:manualLayout>
                      <c:w val="0.20678780284043438"/>
                      <c:h val="8.9939759036144581E-2"/>
                    </c:manualLayout>
                  </c15:layout>
                  <c15:dlblFieldTable/>
                  <c15:showDataLabelsRange val="1"/>
                </c:ext>
                <c:ext xmlns:c16="http://schemas.microsoft.com/office/drawing/2014/chart" uri="{C3380CC4-5D6E-409C-BE32-E72D297353CC}">
                  <c16:uniqueId val="{00000006-83AE-A640-8D66-BA205DF002F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eparator>, </c:separator>
            <c:showLeaderLines val="0"/>
            <c:extLst>
              <c:ext xmlns:c15="http://schemas.microsoft.com/office/drawing/2012/chart" uri="{CE6537A1-D6FC-4f65-9D91-7224C49458BB}">
                <c15:showDataLabelsRange val="1"/>
                <c15:showLeaderLines val="0"/>
              </c:ext>
            </c:extLst>
          </c:dLbls>
          <c:xVal>
            <c:numRef>
              <c:f>Sheet2!$K$25:$K$31</c:f>
              <c:numCache>
                <c:formatCode>0.0</c:formatCode>
                <c:ptCount val="7"/>
                <c:pt idx="0">
                  <c:v>1.5795585688119971</c:v>
                </c:pt>
                <c:pt idx="1">
                  <c:v>1.4264404343742076</c:v>
                </c:pt>
                <c:pt idx="2">
                  <c:v>1.214364350796509</c:v>
                </c:pt>
                <c:pt idx="3">
                  <c:v>1.5797130061774638</c:v>
                </c:pt>
                <c:pt idx="4">
                  <c:v>1.4361248021024651</c:v>
                </c:pt>
                <c:pt idx="5">
                  <c:v>1.9818995083657698</c:v>
                </c:pt>
                <c:pt idx="6">
                  <c:v>2.1111816339623468</c:v>
                </c:pt>
              </c:numCache>
            </c:numRef>
          </c:xVal>
          <c:yVal>
            <c:numRef>
              <c:f>Sheet2!$L$25:$L$31</c:f>
              <c:numCache>
                <c:formatCode>0.0</c:formatCode>
                <c:ptCount val="7"/>
                <c:pt idx="0" formatCode="General">
                  <c:v>2</c:v>
                </c:pt>
                <c:pt idx="1">
                  <c:v>2.4622888266898326</c:v>
                </c:pt>
                <c:pt idx="2">
                  <c:v>2.4622888266898326</c:v>
                </c:pt>
                <c:pt idx="3">
                  <c:v>3.0314331330207964</c:v>
                </c:pt>
                <c:pt idx="4">
                  <c:v>2.4622888266898326</c:v>
                </c:pt>
                <c:pt idx="5">
                  <c:v>2.4622888266898326</c:v>
                </c:pt>
                <c:pt idx="6">
                  <c:v>3.0314331330207964</c:v>
                </c:pt>
              </c:numCache>
            </c:numRef>
          </c:yVal>
          <c:smooth val="0"/>
          <c:extLst>
            <c:ext xmlns:c15="http://schemas.microsoft.com/office/drawing/2012/chart" uri="{02D57815-91ED-43cb-92C2-25804820EDAC}">
              <c15:datalabelsRange>
                <c15:f>Sheet2!$A$25:$A$31</c15:f>
                <c15:dlblRangeCache>
                  <c:ptCount val="7"/>
                  <c:pt idx="0">
                    <c:v>MRM 32λ x 50G NRZ</c:v>
                  </c:pt>
                  <c:pt idx="1">
                    <c:v>MRM 16λ x 100G NRZ</c:v>
                  </c:pt>
                  <c:pt idx="2">
                    <c:v>MRM 16λ x 100G PAM4</c:v>
                  </c:pt>
                  <c:pt idx="3">
                    <c:v>MRM 8λ x 200G PAM4</c:v>
                  </c:pt>
                  <c:pt idx="4">
                    <c:v>EAM 16λ x 100G NRZ</c:v>
                  </c:pt>
                  <c:pt idx="5">
                    <c:v>EAM 16λ x 100G PAM4</c:v>
                  </c:pt>
                  <c:pt idx="6">
                    <c:v>EAM 8λ x 200G PAM4</c:v>
                  </c:pt>
                </c15:dlblRangeCache>
              </c15:datalabelsRange>
            </c:ext>
            <c:ext xmlns:c16="http://schemas.microsoft.com/office/drawing/2014/chart" uri="{C3380CC4-5D6E-409C-BE32-E72D297353CC}">
              <c16:uniqueId val="{00000007-83AE-A640-8D66-BA205DF002FF}"/>
            </c:ext>
          </c:extLst>
        </c:ser>
        <c:ser>
          <c:idx val="0"/>
          <c:order val="1"/>
          <c:tx>
            <c:v>6W</c:v>
          </c:tx>
          <c:spPr>
            <a:ln w="25400" cap="rnd">
              <a:solidFill>
                <a:schemeClr val="bg1">
                  <a:lumMod val="65000"/>
                </a:schemeClr>
              </a:solidFill>
              <a:round/>
            </a:ln>
            <a:effectLst/>
          </c:spPr>
          <c:marker>
            <c:symbol val="none"/>
          </c:marker>
          <c:dPt>
            <c:idx val="1"/>
            <c:marker>
              <c:symbol val="none"/>
            </c:marker>
            <c:bubble3D val="0"/>
            <c:spPr>
              <a:ln w="19050" cap="rnd">
                <a:solidFill>
                  <a:schemeClr val="bg1">
                    <a:lumMod val="65000"/>
                  </a:schemeClr>
                </a:solidFill>
                <a:round/>
              </a:ln>
              <a:effectLst/>
            </c:spPr>
            <c:extLst>
              <c:ext xmlns:c16="http://schemas.microsoft.com/office/drawing/2014/chart" uri="{C3380CC4-5D6E-409C-BE32-E72D297353CC}">
                <c16:uniqueId val="{00000009-83AE-A640-8D66-BA205DF002F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Sheet2!$D$36:$D$37</c:f>
              <c:numCache>
                <c:formatCode>General</c:formatCode>
                <c:ptCount val="2"/>
                <c:pt idx="0">
                  <c:v>3.75</c:v>
                </c:pt>
                <c:pt idx="1">
                  <c:v>0</c:v>
                </c:pt>
              </c:numCache>
            </c:numRef>
          </c:xVal>
          <c:yVal>
            <c:numRef>
              <c:f>Sheet2!$E$36:$E$37</c:f>
              <c:numCache>
                <c:formatCode>General</c:formatCode>
                <c:ptCount val="2"/>
                <c:pt idx="0">
                  <c:v>0</c:v>
                </c:pt>
                <c:pt idx="1">
                  <c:v>3.75</c:v>
                </c:pt>
              </c:numCache>
            </c:numRef>
          </c:yVal>
          <c:smooth val="0"/>
          <c:extLst>
            <c:ext xmlns:c16="http://schemas.microsoft.com/office/drawing/2014/chart" uri="{C3380CC4-5D6E-409C-BE32-E72D297353CC}">
              <c16:uniqueId val="{0000000A-83AE-A640-8D66-BA205DF002FF}"/>
            </c:ext>
          </c:extLst>
        </c:ser>
        <c:ser>
          <c:idx val="2"/>
          <c:order val="2"/>
          <c:tx>
            <c:v>8W</c:v>
          </c:tx>
          <c:spPr>
            <a:ln w="19050" cap="rnd">
              <a:solidFill>
                <a:schemeClr val="bg1">
                  <a:lumMod val="65000"/>
                </a:schemeClr>
              </a:solidFill>
              <a:round/>
            </a:ln>
            <a:effectLst/>
          </c:spPr>
          <c:marker>
            <c:symbol val="none"/>
          </c:marker>
          <c:dLbls>
            <c:delete val="1"/>
          </c:dLbls>
          <c:xVal>
            <c:numRef>
              <c:f>Sheet2!$F$36:$F$37</c:f>
              <c:numCache>
                <c:formatCode>General</c:formatCode>
                <c:ptCount val="2"/>
                <c:pt idx="0">
                  <c:v>4.375</c:v>
                </c:pt>
                <c:pt idx="1">
                  <c:v>0</c:v>
                </c:pt>
              </c:numCache>
            </c:numRef>
          </c:xVal>
          <c:yVal>
            <c:numRef>
              <c:f>Sheet2!$G$36:$G$37</c:f>
              <c:numCache>
                <c:formatCode>General</c:formatCode>
                <c:ptCount val="2"/>
                <c:pt idx="0">
                  <c:v>0</c:v>
                </c:pt>
                <c:pt idx="1">
                  <c:v>4.375</c:v>
                </c:pt>
              </c:numCache>
            </c:numRef>
          </c:yVal>
          <c:smooth val="0"/>
          <c:extLst>
            <c:ext xmlns:c16="http://schemas.microsoft.com/office/drawing/2014/chart" uri="{C3380CC4-5D6E-409C-BE32-E72D297353CC}">
              <c16:uniqueId val="{0000000B-83AE-A640-8D66-BA205DF002FF}"/>
            </c:ext>
          </c:extLst>
        </c:ser>
        <c:ser>
          <c:idx val="3"/>
          <c:order val="3"/>
          <c:tx>
            <c:v>10W</c:v>
          </c:tx>
          <c:spPr>
            <a:ln w="25400" cap="rnd">
              <a:solidFill>
                <a:schemeClr val="bg1">
                  <a:lumMod val="65000"/>
                </a:schemeClr>
              </a:solidFill>
              <a:round/>
            </a:ln>
            <a:effectLst/>
          </c:spPr>
          <c:marker>
            <c:symbol val="none"/>
          </c:marker>
          <c:dPt>
            <c:idx val="1"/>
            <c:marker>
              <c:symbol val="none"/>
            </c:marker>
            <c:bubble3D val="0"/>
            <c:spPr>
              <a:ln w="19050" cap="rnd">
                <a:solidFill>
                  <a:schemeClr val="bg1">
                    <a:lumMod val="65000"/>
                  </a:schemeClr>
                </a:solidFill>
                <a:round/>
              </a:ln>
              <a:effectLst/>
            </c:spPr>
            <c:extLst>
              <c:ext xmlns:c16="http://schemas.microsoft.com/office/drawing/2014/chart" uri="{C3380CC4-5D6E-409C-BE32-E72D297353CC}">
                <c16:uniqueId val="{0000000D-83AE-A640-8D66-BA205DF002FF}"/>
              </c:ext>
            </c:extLst>
          </c:dPt>
          <c:dLbls>
            <c:delete val="1"/>
          </c:dLbls>
          <c:xVal>
            <c:numRef>
              <c:f>Sheet2!$H$36:$H$37</c:f>
              <c:numCache>
                <c:formatCode>General</c:formatCode>
                <c:ptCount val="2"/>
                <c:pt idx="0">
                  <c:v>5</c:v>
                </c:pt>
                <c:pt idx="1">
                  <c:v>0</c:v>
                </c:pt>
              </c:numCache>
            </c:numRef>
          </c:xVal>
          <c:yVal>
            <c:numRef>
              <c:f>Sheet2!$I$36:$I$37</c:f>
              <c:numCache>
                <c:formatCode>General</c:formatCode>
                <c:ptCount val="2"/>
                <c:pt idx="0">
                  <c:v>0</c:v>
                </c:pt>
                <c:pt idx="1">
                  <c:v>5</c:v>
                </c:pt>
              </c:numCache>
            </c:numRef>
          </c:yVal>
          <c:smooth val="0"/>
          <c:extLst>
            <c:ext xmlns:c16="http://schemas.microsoft.com/office/drawing/2014/chart" uri="{C3380CC4-5D6E-409C-BE32-E72D297353CC}">
              <c16:uniqueId val="{0000000E-83AE-A640-8D66-BA205DF002FF}"/>
            </c:ext>
          </c:extLst>
        </c:ser>
        <c:ser>
          <c:idx val="4"/>
          <c:order val="4"/>
          <c:tx>
            <c:v>12W</c:v>
          </c:tx>
          <c:spPr>
            <a:ln w="19050" cap="rnd">
              <a:solidFill>
                <a:schemeClr val="bg1">
                  <a:lumMod val="65000"/>
                </a:schemeClr>
              </a:solidFill>
              <a:round/>
            </a:ln>
            <a:effectLst/>
          </c:spPr>
          <c:marker>
            <c:symbol val="none"/>
          </c:marker>
          <c:dLbls>
            <c:delete val="1"/>
          </c:dLbls>
          <c:xVal>
            <c:numRef>
              <c:f>Sheet2!$J$36:$J$37</c:f>
              <c:numCache>
                <c:formatCode>General</c:formatCode>
                <c:ptCount val="2"/>
                <c:pt idx="0">
                  <c:v>5.625</c:v>
                </c:pt>
                <c:pt idx="1">
                  <c:v>0</c:v>
                </c:pt>
              </c:numCache>
            </c:numRef>
          </c:xVal>
          <c:yVal>
            <c:numRef>
              <c:f>Sheet2!$K$36:$K$37</c:f>
              <c:numCache>
                <c:formatCode>General</c:formatCode>
                <c:ptCount val="2"/>
                <c:pt idx="0">
                  <c:v>0</c:v>
                </c:pt>
                <c:pt idx="1">
                  <c:v>5.625</c:v>
                </c:pt>
              </c:numCache>
            </c:numRef>
          </c:yVal>
          <c:smooth val="0"/>
          <c:extLst>
            <c:ext xmlns:c16="http://schemas.microsoft.com/office/drawing/2014/chart" uri="{C3380CC4-5D6E-409C-BE32-E72D297353CC}">
              <c16:uniqueId val="{0000000F-83AE-A640-8D66-BA205DF002FF}"/>
            </c:ext>
          </c:extLst>
        </c:ser>
        <c:dLbls>
          <c:dLblPos val="t"/>
          <c:showLegendKey val="0"/>
          <c:showVal val="1"/>
          <c:showCatName val="0"/>
          <c:showSerName val="0"/>
          <c:showPercent val="0"/>
          <c:showBubbleSize val="0"/>
        </c:dLbls>
        <c:axId val="1965351679"/>
        <c:axId val="1965348991"/>
      </c:scatterChart>
      <c:valAx>
        <c:axId val="1965351679"/>
        <c:scaling>
          <c:orientation val="minMax"/>
          <c:max val="4"/>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Photonic IC</a:t>
                </a:r>
                <a:r>
                  <a:rPr lang="en-US" sz="1600" baseline="0">
                    <a:solidFill>
                      <a:schemeClr val="tx1"/>
                    </a:solidFill>
                  </a:rPr>
                  <a:t> + Laser (pJ/b)</a:t>
                </a:r>
                <a:endParaRPr lang="en-US" sz="160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65348991"/>
        <c:crosses val="autoZero"/>
        <c:crossBetween val="midCat"/>
      </c:valAx>
      <c:valAx>
        <c:axId val="1965348991"/>
        <c:scaling>
          <c:orientation val="minMax"/>
          <c:max val="4"/>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Electronic IC + XSR SerDes (pJ/b)</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65351679"/>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3"/>
          <c:order val="0"/>
          <c:tx>
            <c:strRef>
              <c:f>Sheet2!$O$44</c:f>
              <c:strCache>
                <c:ptCount val="1"/>
                <c:pt idx="0">
                  <c:v>Fiber ToF</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Sheet2!$P$43:$S$43</c:f>
              <c:strCache>
                <c:ptCount val="4"/>
                <c:pt idx="0">
                  <c:v>100G PAM4</c:v>
                </c:pt>
                <c:pt idx="1">
                  <c:v>200G PAM4</c:v>
                </c:pt>
                <c:pt idx="2">
                  <c:v>50G NRZ</c:v>
                </c:pt>
                <c:pt idx="3">
                  <c:v>100G NRZ</c:v>
                </c:pt>
              </c:strCache>
            </c:strRef>
          </c:cat>
          <c:val>
            <c:numRef>
              <c:f>Sheet2!$P$44:$S$44</c:f>
              <c:numCache>
                <c:formatCode>0</c:formatCode>
                <c:ptCount val="4"/>
                <c:pt idx="0">
                  <c:v>25</c:v>
                </c:pt>
                <c:pt idx="1">
                  <c:v>25</c:v>
                </c:pt>
                <c:pt idx="2">
                  <c:v>25</c:v>
                </c:pt>
                <c:pt idx="3">
                  <c:v>25</c:v>
                </c:pt>
              </c:numCache>
            </c:numRef>
          </c:val>
          <c:extLst>
            <c:ext xmlns:c16="http://schemas.microsoft.com/office/drawing/2014/chart" uri="{C3380CC4-5D6E-409C-BE32-E72D297353CC}">
              <c16:uniqueId val="{00000000-D7A1-2F4D-B0D2-B950933A3936}"/>
            </c:ext>
          </c:extLst>
        </c:ser>
        <c:ser>
          <c:idx val="0"/>
          <c:order val="1"/>
          <c:tx>
            <c:strRef>
              <c:f>Sheet2!$O$45</c:f>
              <c:strCache>
                <c:ptCount val="1"/>
                <c:pt idx="0">
                  <c:v>TX Ser, Eq, AFE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Sheet2!$P$43:$S$43</c:f>
              <c:strCache>
                <c:ptCount val="4"/>
                <c:pt idx="0">
                  <c:v>100G PAM4</c:v>
                </c:pt>
                <c:pt idx="1">
                  <c:v>200G PAM4</c:v>
                </c:pt>
                <c:pt idx="2">
                  <c:v>50G NRZ</c:v>
                </c:pt>
                <c:pt idx="3">
                  <c:v>100G NRZ</c:v>
                </c:pt>
              </c:strCache>
            </c:strRef>
          </c:cat>
          <c:val>
            <c:numRef>
              <c:f>Sheet2!$P$45:$S$45</c:f>
              <c:numCache>
                <c:formatCode>0</c:formatCode>
                <c:ptCount val="4"/>
                <c:pt idx="0">
                  <c:v>5</c:v>
                </c:pt>
                <c:pt idx="1">
                  <c:v>3</c:v>
                </c:pt>
                <c:pt idx="2">
                  <c:v>4.5</c:v>
                </c:pt>
                <c:pt idx="3">
                  <c:v>2.5</c:v>
                </c:pt>
              </c:numCache>
            </c:numRef>
          </c:val>
          <c:extLst>
            <c:ext xmlns:c16="http://schemas.microsoft.com/office/drawing/2014/chart" uri="{C3380CC4-5D6E-409C-BE32-E72D297353CC}">
              <c16:uniqueId val="{00000001-D7A1-2F4D-B0D2-B950933A3936}"/>
            </c:ext>
          </c:extLst>
        </c:ser>
        <c:ser>
          <c:idx val="1"/>
          <c:order val="2"/>
          <c:tx>
            <c:strRef>
              <c:f>Sheet2!$O$46</c:f>
              <c:strCache>
                <c:ptCount val="1"/>
                <c:pt idx="0">
                  <c:v>RX DeSer, DSP, CDR, AFE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Sheet2!$P$43:$S$43</c:f>
              <c:strCache>
                <c:ptCount val="4"/>
                <c:pt idx="0">
                  <c:v>100G PAM4</c:v>
                </c:pt>
                <c:pt idx="1">
                  <c:v>200G PAM4</c:v>
                </c:pt>
                <c:pt idx="2">
                  <c:v>50G NRZ</c:v>
                </c:pt>
                <c:pt idx="3">
                  <c:v>100G NRZ</c:v>
                </c:pt>
              </c:strCache>
            </c:strRef>
          </c:cat>
          <c:val>
            <c:numRef>
              <c:f>Sheet2!$P$46:$S$46</c:f>
              <c:numCache>
                <c:formatCode>0</c:formatCode>
                <c:ptCount val="4"/>
                <c:pt idx="0">
                  <c:v>14.15685424949238</c:v>
                </c:pt>
                <c:pt idx="1">
                  <c:v>8.5</c:v>
                </c:pt>
                <c:pt idx="2">
                  <c:v>16</c:v>
                </c:pt>
                <c:pt idx="3">
                  <c:v>9.6568542494923797</c:v>
                </c:pt>
              </c:numCache>
            </c:numRef>
          </c:val>
          <c:extLst>
            <c:ext xmlns:c16="http://schemas.microsoft.com/office/drawing/2014/chart" uri="{C3380CC4-5D6E-409C-BE32-E72D297353CC}">
              <c16:uniqueId val="{00000002-D7A1-2F4D-B0D2-B950933A3936}"/>
            </c:ext>
          </c:extLst>
        </c:ser>
        <c:ser>
          <c:idx val="2"/>
          <c:order val="3"/>
          <c:tx>
            <c:strRef>
              <c:f>Sheet2!$O$47</c:f>
              <c:strCache>
                <c:ptCount val="1"/>
                <c:pt idx="0">
                  <c:v>Lite FEC</c:v>
                </c:pt>
              </c:strCache>
            </c:strRef>
          </c:tx>
          <c:spPr>
            <a:solidFill>
              <a:schemeClr val="accent3"/>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3-D7A1-2F4D-B0D2-B950933A3936}"/>
                </c:ext>
              </c:extLst>
            </c:dLbl>
            <c:dLbl>
              <c:idx val="3"/>
              <c:delete val="1"/>
              <c:extLst>
                <c:ext xmlns:c15="http://schemas.microsoft.com/office/drawing/2012/chart" uri="{CE6537A1-D6FC-4f65-9D91-7224C49458BB}"/>
                <c:ext xmlns:c16="http://schemas.microsoft.com/office/drawing/2014/chart" uri="{C3380CC4-5D6E-409C-BE32-E72D297353CC}">
                  <c16:uniqueId val="{00000004-D7A1-2F4D-B0D2-B950933A3936}"/>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Sheet2!$P$43:$S$43</c:f>
              <c:strCache>
                <c:ptCount val="4"/>
                <c:pt idx="0">
                  <c:v>100G PAM4</c:v>
                </c:pt>
                <c:pt idx="1">
                  <c:v>200G PAM4</c:v>
                </c:pt>
                <c:pt idx="2">
                  <c:v>50G NRZ</c:v>
                </c:pt>
                <c:pt idx="3">
                  <c:v>100G NRZ</c:v>
                </c:pt>
              </c:strCache>
            </c:strRef>
          </c:cat>
          <c:val>
            <c:numRef>
              <c:f>Sheet2!$P$47:$S$47</c:f>
              <c:numCache>
                <c:formatCode>0</c:formatCode>
                <c:ptCount val="4"/>
                <c:pt idx="0">
                  <c:v>50</c:v>
                </c:pt>
                <c:pt idx="1">
                  <c:v>35.35533905932737</c:v>
                </c:pt>
                <c:pt idx="2">
                  <c:v>0</c:v>
                </c:pt>
                <c:pt idx="3">
                  <c:v>0</c:v>
                </c:pt>
              </c:numCache>
            </c:numRef>
          </c:val>
          <c:extLst>
            <c:ext xmlns:c16="http://schemas.microsoft.com/office/drawing/2014/chart" uri="{C3380CC4-5D6E-409C-BE32-E72D297353CC}">
              <c16:uniqueId val="{00000005-D7A1-2F4D-B0D2-B950933A3936}"/>
            </c:ext>
          </c:extLst>
        </c:ser>
        <c:dLbls>
          <c:dLblPos val="ctr"/>
          <c:showLegendKey val="0"/>
          <c:showVal val="1"/>
          <c:showCatName val="0"/>
          <c:showSerName val="0"/>
          <c:showPercent val="0"/>
          <c:showBubbleSize val="0"/>
        </c:dLbls>
        <c:gapWidth val="219"/>
        <c:overlap val="100"/>
        <c:axId val="1946936063"/>
        <c:axId val="1946935167"/>
      </c:barChart>
      <c:catAx>
        <c:axId val="1946936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946935167"/>
        <c:crosses val="autoZero"/>
        <c:auto val="1"/>
        <c:lblAlgn val="ctr"/>
        <c:lblOffset val="100"/>
        <c:noMultiLvlLbl val="0"/>
      </c:catAx>
      <c:valAx>
        <c:axId val="19469351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solidFill>
                      <a:schemeClr val="tx1"/>
                    </a:solidFill>
                  </a:rPr>
                  <a:t>Latency (ns)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9469360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6C88B7-BF2B-4E29-83E7-469FF4BE4EC0}"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68EA6A4A-4234-43D6-9799-C17AB44DC9C7}">
      <dgm:prSet/>
      <dgm:spPr>
        <a:effectLst>
          <a:outerShdw blurRad="50800" dist="38100" dir="2700000" algn="tl" rotWithShape="0">
            <a:prstClr val="black">
              <a:alpha val="40000"/>
            </a:prstClr>
          </a:outerShdw>
        </a:effectLst>
      </dgm:spPr>
      <dgm:t>
        <a:bodyPr/>
        <a:lstStyle/>
        <a:p>
          <a:r>
            <a:rPr lang="en-US" b="1" dirty="0"/>
            <a:t>System requirements on scale-up networks</a:t>
          </a:r>
          <a:endParaRPr lang="en-US" dirty="0"/>
        </a:p>
      </dgm:t>
    </dgm:pt>
    <dgm:pt modelId="{E02F5551-095A-4809-BBE3-E8ECA4AE3C02}" type="parTrans" cxnId="{19847430-90FA-4ABF-AEA6-EF7BD60F2A74}">
      <dgm:prSet/>
      <dgm:spPr/>
      <dgm:t>
        <a:bodyPr/>
        <a:lstStyle/>
        <a:p>
          <a:endParaRPr lang="en-US"/>
        </a:p>
      </dgm:t>
    </dgm:pt>
    <dgm:pt modelId="{543BC5A0-A62C-438D-A4E9-61E3105A9086}" type="sibTrans" cxnId="{19847430-90FA-4ABF-AEA6-EF7BD60F2A74}">
      <dgm:prSet/>
      <dgm:spPr/>
      <dgm:t>
        <a:bodyPr/>
        <a:lstStyle/>
        <a:p>
          <a:endParaRPr lang="en-US"/>
        </a:p>
      </dgm:t>
    </dgm:pt>
    <dgm:pt modelId="{1C592FD7-11F9-462D-A09D-A8CFA38B3D19}">
      <dgm:prSet/>
      <dgm:spPr/>
      <dgm:t>
        <a:bodyPr/>
        <a:lstStyle/>
        <a:p>
          <a:r>
            <a:rPr lang="en-US" dirty="0"/>
            <a:t>~10</a:t>
          </a:r>
          <a:r>
            <a:rPr lang="en-US" baseline="30000" dirty="0"/>
            <a:t>4</a:t>
          </a:r>
          <a:r>
            <a:rPr lang="en-US" dirty="0"/>
            <a:t> </a:t>
          </a:r>
          <a:r>
            <a:rPr lang="en-US" dirty="0" err="1"/>
            <a:t>Tbps</a:t>
          </a:r>
          <a:r>
            <a:rPr lang="en-US" dirty="0"/>
            <a:t>-class interconnects per rack ➞ Supply chain </a:t>
          </a:r>
        </a:p>
      </dgm:t>
    </dgm:pt>
    <dgm:pt modelId="{AC2EBD42-54C2-4920-8A4B-9A0DEFF79943}" type="parTrans" cxnId="{CA5B30FA-0AD1-4F90-BC3F-55324E80A273}">
      <dgm:prSet/>
      <dgm:spPr/>
      <dgm:t>
        <a:bodyPr/>
        <a:lstStyle/>
        <a:p>
          <a:endParaRPr lang="en-US"/>
        </a:p>
      </dgm:t>
    </dgm:pt>
    <dgm:pt modelId="{86E69842-16CE-4B77-8E45-F1199F887402}" type="sibTrans" cxnId="{CA5B30FA-0AD1-4F90-BC3F-55324E80A273}">
      <dgm:prSet/>
      <dgm:spPr/>
      <dgm:t>
        <a:bodyPr/>
        <a:lstStyle/>
        <a:p>
          <a:endParaRPr lang="en-US"/>
        </a:p>
      </dgm:t>
    </dgm:pt>
    <dgm:pt modelId="{EFE4844A-D35D-4820-B713-FBEDE6973A74}">
      <dgm:prSet/>
      <dgm:spPr/>
      <dgm:t>
        <a:bodyPr/>
        <a:lstStyle/>
        <a:p>
          <a:r>
            <a:rPr lang="en-US" dirty="0"/>
            <a:t>Bandwidth density, power consumption, latency, reliability</a:t>
          </a:r>
        </a:p>
      </dgm:t>
    </dgm:pt>
    <dgm:pt modelId="{E9240297-27D6-42FF-8138-396E32D6A2A8}" type="parTrans" cxnId="{4EB9EE38-D48B-4E15-9D77-108E2F3CFF10}">
      <dgm:prSet/>
      <dgm:spPr/>
      <dgm:t>
        <a:bodyPr/>
        <a:lstStyle/>
        <a:p>
          <a:endParaRPr lang="en-US"/>
        </a:p>
      </dgm:t>
    </dgm:pt>
    <dgm:pt modelId="{817F1D6E-2999-4E88-9FA3-BD33650302FF}" type="sibTrans" cxnId="{4EB9EE38-D48B-4E15-9D77-108E2F3CFF10}">
      <dgm:prSet/>
      <dgm:spPr/>
      <dgm:t>
        <a:bodyPr/>
        <a:lstStyle/>
        <a:p>
          <a:endParaRPr lang="en-US"/>
        </a:p>
      </dgm:t>
    </dgm:pt>
    <dgm:pt modelId="{86C33C1A-5DF3-4904-A182-3C334900099B}">
      <dgm:prSet/>
      <dgm:spPr>
        <a:effectLst>
          <a:outerShdw blurRad="50800" dist="38100" dir="2700000" algn="tl" rotWithShape="0">
            <a:prstClr val="black">
              <a:alpha val="40000"/>
            </a:prstClr>
          </a:outerShdw>
        </a:effectLst>
      </dgm:spPr>
      <dgm:t>
        <a:bodyPr/>
        <a:lstStyle/>
        <a:p>
          <a:r>
            <a:rPr lang="en-US" b="1"/>
            <a:t>Limits of copper</a:t>
          </a:r>
          <a:endParaRPr lang="en-US"/>
        </a:p>
      </dgm:t>
    </dgm:pt>
    <dgm:pt modelId="{2D3B83BE-551F-4FA3-980E-B789F6A148CE}" type="parTrans" cxnId="{62381692-91E5-4929-A2F8-85D0F310607E}">
      <dgm:prSet/>
      <dgm:spPr/>
      <dgm:t>
        <a:bodyPr/>
        <a:lstStyle/>
        <a:p>
          <a:endParaRPr lang="en-US"/>
        </a:p>
      </dgm:t>
    </dgm:pt>
    <dgm:pt modelId="{DA43EC62-34C7-4B52-8A57-0CDEA3307513}" type="sibTrans" cxnId="{62381692-91E5-4929-A2F8-85D0F310607E}">
      <dgm:prSet/>
      <dgm:spPr/>
      <dgm:t>
        <a:bodyPr/>
        <a:lstStyle/>
        <a:p>
          <a:endParaRPr lang="en-US"/>
        </a:p>
      </dgm:t>
    </dgm:pt>
    <dgm:pt modelId="{C9AEC3E1-7264-4C34-9002-17BB220EEB71}">
      <dgm:prSet/>
      <dgm:spPr/>
      <dgm:t>
        <a:bodyPr/>
        <a:lstStyle/>
        <a:p>
          <a:r>
            <a:rPr lang="en-US" dirty="0"/>
            <a:t>Works today (up to 200G per lane)</a:t>
          </a:r>
        </a:p>
      </dgm:t>
    </dgm:pt>
    <dgm:pt modelId="{0AD92DD9-E93D-4A5E-AFE7-84FF612FD97B}" type="parTrans" cxnId="{1E8EB5D9-43A1-4AC7-B628-14574D375D29}">
      <dgm:prSet/>
      <dgm:spPr/>
      <dgm:t>
        <a:bodyPr/>
        <a:lstStyle/>
        <a:p>
          <a:endParaRPr lang="en-US"/>
        </a:p>
      </dgm:t>
    </dgm:pt>
    <dgm:pt modelId="{0C4198AC-FEEB-4D73-9A00-DC2DCEE52B64}" type="sibTrans" cxnId="{1E8EB5D9-43A1-4AC7-B628-14574D375D29}">
      <dgm:prSet/>
      <dgm:spPr/>
      <dgm:t>
        <a:bodyPr/>
        <a:lstStyle/>
        <a:p>
          <a:endParaRPr lang="en-US"/>
        </a:p>
      </dgm:t>
    </dgm:pt>
    <dgm:pt modelId="{E9152D19-0C02-40A9-B35C-1707C4925384}">
      <dgm:prSet/>
      <dgm:spPr/>
      <dgm:t>
        <a:bodyPr/>
        <a:lstStyle/>
        <a:p>
          <a:r>
            <a:rPr lang="en-US" dirty="0"/>
            <a:t>Complexities are growing (rack power, cable management)</a:t>
          </a:r>
        </a:p>
      </dgm:t>
    </dgm:pt>
    <dgm:pt modelId="{E07ABA0E-66A1-4970-859A-12B23BBC91EA}" type="parTrans" cxnId="{8AE3F682-E539-4695-B567-662AD171513C}">
      <dgm:prSet/>
      <dgm:spPr/>
      <dgm:t>
        <a:bodyPr/>
        <a:lstStyle/>
        <a:p>
          <a:endParaRPr lang="en-US"/>
        </a:p>
      </dgm:t>
    </dgm:pt>
    <dgm:pt modelId="{5CB65BBB-1652-405C-986B-45EC1F0F413E}" type="sibTrans" cxnId="{8AE3F682-E539-4695-B567-662AD171513C}">
      <dgm:prSet/>
      <dgm:spPr/>
      <dgm:t>
        <a:bodyPr/>
        <a:lstStyle/>
        <a:p>
          <a:endParaRPr lang="en-US"/>
        </a:p>
      </dgm:t>
    </dgm:pt>
    <dgm:pt modelId="{51F4BAD1-BBB0-40B6-8824-6BFF44928112}">
      <dgm:prSet/>
      <dgm:spPr>
        <a:effectLst>
          <a:outerShdw blurRad="50800" dist="38100" dir="2700000" algn="tl" rotWithShape="0">
            <a:prstClr val="black">
              <a:alpha val="40000"/>
            </a:prstClr>
          </a:outerShdw>
        </a:effectLst>
      </dgm:spPr>
      <dgm:t>
        <a:bodyPr/>
        <a:lstStyle/>
        <a:p>
          <a:r>
            <a:rPr lang="en-US" b="1" dirty="0"/>
            <a:t>Co-packaged optics for 1.6 </a:t>
          </a:r>
          <a:r>
            <a:rPr lang="en-US" b="1" dirty="0" err="1"/>
            <a:t>Tbps</a:t>
          </a:r>
          <a:r>
            <a:rPr lang="en-US" b="1" dirty="0"/>
            <a:t>/fiber and beyond</a:t>
          </a:r>
          <a:endParaRPr lang="en-US" dirty="0"/>
        </a:p>
      </dgm:t>
    </dgm:pt>
    <dgm:pt modelId="{20BD5C49-C49E-415F-A577-0919A29DA3A0}" type="parTrans" cxnId="{D0340D33-8A3C-47B0-B8E3-5F9DD94D8E7B}">
      <dgm:prSet/>
      <dgm:spPr/>
      <dgm:t>
        <a:bodyPr/>
        <a:lstStyle/>
        <a:p>
          <a:endParaRPr lang="en-US"/>
        </a:p>
      </dgm:t>
    </dgm:pt>
    <dgm:pt modelId="{C76FCE6D-490D-4189-9AEA-51E9FF1201BF}" type="sibTrans" cxnId="{D0340D33-8A3C-47B0-B8E3-5F9DD94D8E7B}">
      <dgm:prSet/>
      <dgm:spPr/>
      <dgm:t>
        <a:bodyPr/>
        <a:lstStyle/>
        <a:p>
          <a:endParaRPr lang="en-US"/>
        </a:p>
      </dgm:t>
    </dgm:pt>
    <dgm:pt modelId="{C255D592-E5E6-42E6-9DC1-278D6141F8A1}">
      <dgm:prSet/>
      <dgm:spPr/>
      <dgm:t>
        <a:bodyPr/>
        <a:lstStyle/>
        <a:p>
          <a:r>
            <a:rPr lang="en-US" dirty="0"/>
            <a:t>WDM + moderately high (100+G) lane rate to achieve bandwidth density</a:t>
          </a:r>
        </a:p>
      </dgm:t>
    </dgm:pt>
    <dgm:pt modelId="{A78D2D0E-9D1F-476D-991E-B72B43CCC3F6}" type="parTrans" cxnId="{715BF481-5D42-4ECB-9759-9F0CD609AA25}">
      <dgm:prSet/>
      <dgm:spPr/>
      <dgm:t>
        <a:bodyPr/>
        <a:lstStyle/>
        <a:p>
          <a:endParaRPr lang="en-US"/>
        </a:p>
      </dgm:t>
    </dgm:pt>
    <dgm:pt modelId="{BD5C2547-C789-467C-B7A6-BF2CEA1AFB35}" type="sibTrans" cxnId="{715BF481-5D42-4ECB-9759-9F0CD609AA25}">
      <dgm:prSet/>
      <dgm:spPr/>
      <dgm:t>
        <a:bodyPr/>
        <a:lstStyle/>
        <a:p>
          <a:endParaRPr lang="en-US"/>
        </a:p>
      </dgm:t>
    </dgm:pt>
    <dgm:pt modelId="{CC0DD86B-439A-4137-83D9-77ED690D6A6C}">
      <dgm:prSet/>
      <dgm:spPr/>
      <dgm:t>
        <a:bodyPr/>
        <a:lstStyle/>
        <a:p>
          <a:r>
            <a:rPr lang="en-US"/>
            <a:t>NRZ for the lowest latency</a:t>
          </a:r>
        </a:p>
      </dgm:t>
    </dgm:pt>
    <dgm:pt modelId="{13BF2AFE-DBA0-41A9-AD8B-CCBB73DAC694}" type="parTrans" cxnId="{9CA0F817-210D-4F0D-A2CD-3A4E926C79FB}">
      <dgm:prSet/>
      <dgm:spPr/>
      <dgm:t>
        <a:bodyPr/>
        <a:lstStyle/>
        <a:p>
          <a:endParaRPr lang="en-US"/>
        </a:p>
      </dgm:t>
    </dgm:pt>
    <dgm:pt modelId="{DBB5457C-3B4E-4B5D-9552-FF235470F392}" type="sibTrans" cxnId="{9CA0F817-210D-4F0D-A2CD-3A4E926C79FB}">
      <dgm:prSet/>
      <dgm:spPr/>
      <dgm:t>
        <a:bodyPr/>
        <a:lstStyle/>
        <a:p>
          <a:endParaRPr lang="en-US"/>
        </a:p>
      </dgm:t>
    </dgm:pt>
    <dgm:pt modelId="{89B846CE-348F-465E-A0D8-C1FE2A3EF3E6}">
      <dgm:prSet/>
      <dgm:spPr/>
      <dgm:t>
        <a:bodyPr/>
        <a:lstStyle/>
        <a:p>
          <a:r>
            <a:rPr lang="en-US" dirty="0"/>
            <a:t>Today’s limit: </a:t>
          </a:r>
          <a:r>
            <a:rPr lang="en-US" dirty="0" err="1"/>
            <a:t>Microring</a:t>
          </a:r>
          <a:r>
            <a:rPr lang="en-US" dirty="0"/>
            <a:t> based 16λ x 112G ➞1.6Tbps per fiber</a:t>
          </a:r>
        </a:p>
      </dgm:t>
    </dgm:pt>
    <dgm:pt modelId="{D6DF5B7F-2B51-4D73-8329-454878E24A94}" type="parTrans" cxnId="{2D4D01C4-E948-4178-94FC-0CD9A3CD1644}">
      <dgm:prSet/>
      <dgm:spPr/>
      <dgm:t>
        <a:bodyPr/>
        <a:lstStyle/>
        <a:p>
          <a:endParaRPr lang="en-US"/>
        </a:p>
      </dgm:t>
    </dgm:pt>
    <dgm:pt modelId="{A2E108C3-98E2-4AF5-A876-522D2687A544}" type="sibTrans" cxnId="{2D4D01C4-E948-4178-94FC-0CD9A3CD1644}">
      <dgm:prSet/>
      <dgm:spPr/>
      <dgm:t>
        <a:bodyPr/>
        <a:lstStyle/>
        <a:p>
          <a:endParaRPr lang="en-US"/>
        </a:p>
      </dgm:t>
    </dgm:pt>
    <dgm:pt modelId="{C6FCFBCC-61AC-429F-A457-CC4EBC5FD5CA}">
      <dgm:prSet/>
      <dgm:spPr/>
      <dgm:t>
        <a:bodyPr/>
        <a:lstStyle/>
        <a:p>
          <a:r>
            <a:rPr lang="en-US"/>
            <a:t>400G-class transceivers are not fundamentally out of reach for Si photonics</a:t>
          </a:r>
        </a:p>
      </dgm:t>
    </dgm:pt>
    <dgm:pt modelId="{9BA8A8E4-69BC-44F7-B384-A52BDE71A1AA}" type="parTrans" cxnId="{BB70733A-D3BC-449A-981F-7499AB4ECE8F}">
      <dgm:prSet/>
      <dgm:spPr/>
      <dgm:t>
        <a:bodyPr/>
        <a:lstStyle/>
        <a:p>
          <a:endParaRPr lang="en-US"/>
        </a:p>
      </dgm:t>
    </dgm:pt>
    <dgm:pt modelId="{65AF0B26-7ADC-4601-B680-486B8A6BEB2C}" type="sibTrans" cxnId="{BB70733A-D3BC-449A-981F-7499AB4ECE8F}">
      <dgm:prSet/>
      <dgm:spPr/>
      <dgm:t>
        <a:bodyPr/>
        <a:lstStyle/>
        <a:p>
          <a:endParaRPr lang="en-US"/>
        </a:p>
      </dgm:t>
    </dgm:pt>
    <dgm:pt modelId="{597A3C5A-55CB-474A-9CDD-64640AF1A3E6}" type="pres">
      <dgm:prSet presAssocID="{136C88B7-BF2B-4E29-83E7-469FF4BE4EC0}" presName="linear" presStyleCnt="0">
        <dgm:presLayoutVars>
          <dgm:dir/>
          <dgm:animLvl val="lvl"/>
          <dgm:resizeHandles val="exact"/>
        </dgm:presLayoutVars>
      </dgm:prSet>
      <dgm:spPr/>
    </dgm:pt>
    <dgm:pt modelId="{DA94D484-A618-A747-99D6-C038CD4C157D}" type="pres">
      <dgm:prSet presAssocID="{68EA6A4A-4234-43D6-9799-C17AB44DC9C7}" presName="parentLin" presStyleCnt="0"/>
      <dgm:spPr/>
    </dgm:pt>
    <dgm:pt modelId="{12482B7F-EC87-9147-8C0D-535A85332F91}" type="pres">
      <dgm:prSet presAssocID="{68EA6A4A-4234-43D6-9799-C17AB44DC9C7}" presName="parentLeftMargin" presStyleLbl="node1" presStyleIdx="0" presStyleCnt="3"/>
      <dgm:spPr/>
    </dgm:pt>
    <dgm:pt modelId="{27082105-BC61-4D44-ACBF-A15CD8FE1FF9}" type="pres">
      <dgm:prSet presAssocID="{68EA6A4A-4234-43D6-9799-C17AB44DC9C7}" presName="parentText" presStyleLbl="node1" presStyleIdx="0" presStyleCnt="3">
        <dgm:presLayoutVars>
          <dgm:chMax val="0"/>
          <dgm:bulletEnabled val="1"/>
        </dgm:presLayoutVars>
      </dgm:prSet>
      <dgm:spPr/>
    </dgm:pt>
    <dgm:pt modelId="{641AAC51-2E4F-6F4E-904B-917BF35CC230}" type="pres">
      <dgm:prSet presAssocID="{68EA6A4A-4234-43D6-9799-C17AB44DC9C7}" presName="negativeSpace" presStyleCnt="0"/>
      <dgm:spPr/>
    </dgm:pt>
    <dgm:pt modelId="{4ED6FD15-A375-6745-8215-C72FED2B8DDD}" type="pres">
      <dgm:prSet presAssocID="{68EA6A4A-4234-43D6-9799-C17AB44DC9C7}" presName="childText" presStyleLbl="conFgAcc1" presStyleIdx="0" presStyleCnt="3">
        <dgm:presLayoutVars>
          <dgm:bulletEnabled val="1"/>
        </dgm:presLayoutVars>
      </dgm:prSet>
      <dgm:spPr/>
    </dgm:pt>
    <dgm:pt modelId="{3C8C719D-AAA5-054E-9795-948B9A404AC2}" type="pres">
      <dgm:prSet presAssocID="{543BC5A0-A62C-438D-A4E9-61E3105A9086}" presName="spaceBetweenRectangles" presStyleCnt="0"/>
      <dgm:spPr/>
    </dgm:pt>
    <dgm:pt modelId="{C23E9F1E-7C6A-E54E-89A1-9A4944F82A2D}" type="pres">
      <dgm:prSet presAssocID="{86C33C1A-5DF3-4904-A182-3C334900099B}" presName="parentLin" presStyleCnt="0"/>
      <dgm:spPr/>
    </dgm:pt>
    <dgm:pt modelId="{B81AD95A-2BC6-E54A-924C-DCEDD13A1377}" type="pres">
      <dgm:prSet presAssocID="{86C33C1A-5DF3-4904-A182-3C334900099B}" presName="parentLeftMargin" presStyleLbl="node1" presStyleIdx="0" presStyleCnt="3"/>
      <dgm:spPr/>
    </dgm:pt>
    <dgm:pt modelId="{BC4228A0-BF83-834C-AD41-9E1DAFDA0AF0}" type="pres">
      <dgm:prSet presAssocID="{86C33C1A-5DF3-4904-A182-3C334900099B}" presName="parentText" presStyleLbl="node1" presStyleIdx="1" presStyleCnt="3">
        <dgm:presLayoutVars>
          <dgm:chMax val="0"/>
          <dgm:bulletEnabled val="1"/>
        </dgm:presLayoutVars>
      </dgm:prSet>
      <dgm:spPr/>
    </dgm:pt>
    <dgm:pt modelId="{569E547F-F27B-6941-8819-4190A1BF9C98}" type="pres">
      <dgm:prSet presAssocID="{86C33C1A-5DF3-4904-A182-3C334900099B}" presName="negativeSpace" presStyleCnt="0"/>
      <dgm:spPr/>
    </dgm:pt>
    <dgm:pt modelId="{ABF4F6E8-A9A7-FB4A-BDBC-B6337CF3B3A8}" type="pres">
      <dgm:prSet presAssocID="{86C33C1A-5DF3-4904-A182-3C334900099B}" presName="childText" presStyleLbl="conFgAcc1" presStyleIdx="1" presStyleCnt="3">
        <dgm:presLayoutVars>
          <dgm:bulletEnabled val="1"/>
        </dgm:presLayoutVars>
      </dgm:prSet>
      <dgm:spPr/>
    </dgm:pt>
    <dgm:pt modelId="{F0C559D4-E283-4D44-9DE0-BE02502B5BE6}" type="pres">
      <dgm:prSet presAssocID="{DA43EC62-34C7-4B52-8A57-0CDEA3307513}" presName="spaceBetweenRectangles" presStyleCnt="0"/>
      <dgm:spPr/>
    </dgm:pt>
    <dgm:pt modelId="{2299D208-6458-D448-9367-DBE89785B8C2}" type="pres">
      <dgm:prSet presAssocID="{51F4BAD1-BBB0-40B6-8824-6BFF44928112}" presName="parentLin" presStyleCnt="0"/>
      <dgm:spPr/>
    </dgm:pt>
    <dgm:pt modelId="{2800A74E-DE33-1440-9531-9C5BDFAEE210}" type="pres">
      <dgm:prSet presAssocID="{51F4BAD1-BBB0-40B6-8824-6BFF44928112}" presName="parentLeftMargin" presStyleLbl="node1" presStyleIdx="1" presStyleCnt="3"/>
      <dgm:spPr/>
    </dgm:pt>
    <dgm:pt modelId="{A72A13E2-87AB-E846-8831-09E97FAE64B6}" type="pres">
      <dgm:prSet presAssocID="{51F4BAD1-BBB0-40B6-8824-6BFF44928112}" presName="parentText" presStyleLbl="node1" presStyleIdx="2" presStyleCnt="3">
        <dgm:presLayoutVars>
          <dgm:chMax val="0"/>
          <dgm:bulletEnabled val="1"/>
        </dgm:presLayoutVars>
      </dgm:prSet>
      <dgm:spPr/>
    </dgm:pt>
    <dgm:pt modelId="{14A48BFF-1536-2942-9E11-5DB2B9ADCCE0}" type="pres">
      <dgm:prSet presAssocID="{51F4BAD1-BBB0-40B6-8824-6BFF44928112}" presName="negativeSpace" presStyleCnt="0"/>
      <dgm:spPr/>
    </dgm:pt>
    <dgm:pt modelId="{F77F34AB-17DB-5E46-92F5-D6709D3C0691}" type="pres">
      <dgm:prSet presAssocID="{51F4BAD1-BBB0-40B6-8824-6BFF44928112}" presName="childText" presStyleLbl="conFgAcc1" presStyleIdx="2" presStyleCnt="3">
        <dgm:presLayoutVars>
          <dgm:bulletEnabled val="1"/>
        </dgm:presLayoutVars>
      </dgm:prSet>
      <dgm:spPr/>
    </dgm:pt>
  </dgm:ptLst>
  <dgm:cxnLst>
    <dgm:cxn modelId="{7737F200-6577-A045-8C2E-3F1F708DD4DB}" type="presOf" srcId="{51F4BAD1-BBB0-40B6-8824-6BFF44928112}" destId="{A72A13E2-87AB-E846-8831-09E97FAE64B6}" srcOrd="1" destOrd="0" presId="urn:microsoft.com/office/officeart/2005/8/layout/list1"/>
    <dgm:cxn modelId="{160A1D09-FC35-F942-B018-4C8E98B44ECC}" type="presOf" srcId="{136C88B7-BF2B-4E29-83E7-469FF4BE4EC0}" destId="{597A3C5A-55CB-474A-9CDD-64640AF1A3E6}" srcOrd="0" destOrd="0" presId="urn:microsoft.com/office/officeart/2005/8/layout/list1"/>
    <dgm:cxn modelId="{9CA0F817-210D-4F0D-A2CD-3A4E926C79FB}" srcId="{51F4BAD1-BBB0-40B6-8824-6BFF44928112}" destId="{CC0DD86B-439A-4137-83D9-77ED690D6A6C}" srcOrd="1" destOrd="0" parTransId="{13BF2AFE-DBA0-41A9-AD8B-CCBB73DAC694}" sibTransId="{DBB5457C-3B4E-4B5D-9552-FF235470F392}"/>
    <dgm:cxn modelId="{19847430-90FA-4ABF-AEA6-EF7BD60F2A74}" srcId="{136C88B7-BF2B-4E29-83E7-469FF4BE4EC0}" destId="{68EA6A4A-4234-43D6-9799-C17AB44DC9C7}" srcOrd="0" destOrd="0" parTransId="{E02F5551-095A-4809-BBE3-E8ECA4AE3C02}" sibTransId="{543BC5A0-A62C-438D-A4E9-61E3105A9086}"/>
    <dgm:cxn modelId="{D0340D33-8A3C-47B0-B8E3-5F9DD94D8E7B}" srcId="{136C88B7-BF2B-4E29-83E7-469FF4BE4EC0}" destId="{51F4BAD1-BBB0-40B6-8824-6BFF44928112}" srcOrd="2" destOrd="0" parTransId="{20BD5C49-C49E-415F-A577-0919A29DA3A0}" sibTransId="{C76FCE6D-490D-4189-9AEA-51E9FF1201BF}"/>
    <dgm:cxn modelId="{4EB9EE38-D48B-4E15-9D77-108E2F3CFF10}" srcId="{68EA6A4A-4234-43D6-9799-C17AB44DC9C7}" destId="{EFE4844A-D35D-4820-B713-FBEDE6973A74}" srcOrd="1" destOrd="0" parTransId="{E9240297-27D6-42FF-8138-396E32D6A2A8}" sibTransId="{817F1D6E-2999-4E88-9FA3-BD33650302FF}"/>
    <dgm:cxn modelId="{BB70733A-D3BC-449A-981F-7499AB4ECE8F}" srcId="{51F4BAD1-BBB0-40B6-8824-6BFF44928112}" destId="{C6FCFBCC-61AC-429F-A457-CC4EBC5FD5CA}" srcOrd="3" destOrd="0" parTransId="{9BA8A8E4-69BC-44F7-B384-A52BDE71A1AA}" sibTransId="{65AF0B26-7ADC-4601-B680-486B8A6BEB2C}"/>
    <dgm:cxn modelId="{0543693E-2795-BB4D-96FC-A82C0959F512}" type="presOf" srcId="{68EA6A4A-4234-43D6-9799-C17AB44DC9C7}" destId="{12482B7F-EC87-9147-8C0D-535A85332F91}" srcOrd="0" destOrd="0" presId="urn:microsoft.com/office/officeart/2005/8/layout/list1"/>
    <dgm:cxn modelId="{34DC2068-8E7E-FB47-AADD-833F798835BC}" type="presOf" srcId="{89B846CE-348F-465E-A0D8-C1FE2A3EF3E6}" destId="{F77F34AB-17DB-5E46-92F5-D6709D3C0691}" srcOrd="0" destOrd="2" presId="urn:microsoft.com/office/officeart/2005/8/layout/list1"/>
    <dgm:cxn modelId="{099FCE6C-FB56-BD40-91B4-2846100BC242}" type="presOf" srcId="{86C33C1A-5DF3-4904-A182-3C334900099B}" destId="{BC4228A0-BF83-834C-AD41-9E1DAFDA0AF0}" srcOrd="1" destOrd="0" presId="urn:microsoft.com/office/officeart/2005/8/layout/list1"/>
    <dgm:cxn modelId="{76B7FC4E-0491-D84F-952C-6FF2A083FD08}" type="presOf" srcId="{C9AEC3E1-7264-4C34-9002-17BB220EEB71}" destId="{ABF4F6E8-A9A7-FB4A-BDBC-B6337CF3B3A8}" srcOrd="0" destOrd="0" presId="urn:microsoft.com/office/officeart/2005/8/layout/list1"/>
    <dgm:cxn modelId="{0501744F-2968-0C4F-96DD-7D67082BB62E}" type="presOf" srcId="{1C592FD7-11F9-462D-A09D-A8CFA38B3D19}" destId="{4ED6FD15-A375-6745-8215-C72FED2B8DDD}" srcOrd="0" destOrd="0" presId="urn:microsoft.com/office/officeart/2005/8/layout/list1"/>
    <dgm:cxn modelId="{31C5507E-7E5D-B24F-9DCC-E4EB171C6572}" type="presOf" srcId="{CC0DD86B-439A-4137-83D9-77ED690D6A6C}" destId="{F77F34AB-17DB-5E46-92F5-D6709D3C0691}" srcOrd="0" destOrd="1" presId="urn:microsoft.com/office/officeart/2005/8/layout/list1"/>
    <dgm:cxn modelId="{715BF481-5D42-4ECB-9759-9F0CD609AA25}" srcId="{51F4BAD1-BBB0-40B6-8824-6BFF44928112}" destId="{C255D592-E5E6-42E6-9DC1-278D6141F8A1}" srcOrd="0" destOrd="0" parTransId="{A78D2D0E-9D1F-476D-991E-B72B43CCC3F6}" sibTransId="{BD5C2547-C789-467C-B7A6-BF2CEA1AFB35}"/>
    <dgm:cxn modelId="{8AE3F682-E539-4695-B567-662AD171513C}" srcId="{86C33C1A-5DF3-4904-A182-3C334900099B}" destId="{E9152D19-0C02-40A9-B35C-1707C4925384}" srcOrd="1" destOrd="0" parTransId="{E07ABA0E-66A1-4970-859A-12B23BBC91EA}" sibTransId="{5CB65BBB-1652-405C-986B-45EC1F0F413E}"/>
    <dgm:cxn modelId="{B5CA628C-8817-524F-8475-E17A87E38FEC}" type="presOf" srcId="{51F4BAD1-BBB0-40B6-8824-6BFF44928112}" destId="{2800A74E-DE33-1440-9531-9C5BDFAEE210}" srcOrd="0" destOrd="0" presId="urn:microsoft.com/office/officeart/2005/8/layout/list1"/>
    <dgm:cxn modelId="{B6A4248D-CA8E-9947-9A39-99D61A10F025}" type="presOf" srcId="{E9152D19-0C02-40A9-B35C-1707C4925384}" destId="{ABF4F6E8-A9A7-FB4A-BDBC-B6337CF3B3A8}" srcOrd="0" destOrd="1" presId="urn:microsoft.com/office/officeart/2005/8/layout/list1"/>
    <dgm:cxn modelId="{69E2B08F-DE4B-B848-B780-DF8130829B7B}" type="presOf" srcId="{EFE4844A-D35D-4820-B713-FBEDE6973A74}" destId="{4ED6FD15-A375-6745-8215-C72FED2B8DDD}" srcOrd="0" destOrd="1" presId="urn:microsoft.com/office/officeart/2005/8/layout/list1"/>
    <dgm:cxn modelId="{BF89D490-6C4B-2E41-89AF-D970C76CD519}" type="presOf" srcId="{C6FCFBCC-61AC-429F-A457-CC4EBC5FD5CA}" destId="{F77F34AB-17DB-5E46-92F5-D6709D3C0691}" srcOrd="0" destOrd="3" presId="urn:microsoft.com/office/officeart/2005/8/layout/list1"/>
    <dgm:cxn modelId="{62381692-91E5-4929-A2F8-85D0F310607E}" srcId="{136C88B7-BF2B-4E29-83E7-469FF4BE4EC0}" destId="{86C33C1A-5DF3-4904-A182-3C334900099B}" srcOrd="1" destOrd="0" parTransId="{2D3B83BE-551F-4FA3-980E-B789F6A148CE}" sibTransId="{DA43EC62-34C7-4B52-8A57-0CDEA3307513}"/>
    <dgm:cxn modelId="{94E60A9E-5673-B54B-B122-271516966E64}" type="presOf" srcId="{C255D592-E5E6-42E6-9DC1-278D6141F8A1}" destId="{F77F34AB-17DB-5E46-92F5-D6709D3C0691}" srcOrd="0" destOrd="0" presId="urn:microsoft.com/office/officeart/2005/8/layout/list1"/>
    <dgm:cxn modelId="{253542C1-C722-7B4A-890C-7D1641AC5530}" type="presOf" srcId="{86C33C1A-5DF3-4904-A182-3C334900099B}" destId="{B81AD95A-2BC6-E54A-924C-DCEDD13A1377}" srcOrd="0" destOrd="0" presId="urn:microsoft.com/office/officeart/2005/8/layout/list1"/>
    <dgm:cxn modelId="{2D4D01C4-E948-4178-94FC-0CD9A3CD1644}" srcId="{51F4BAD1-BBB0-40B6-8824-6BFF44928112}" destId="{89B846CE-348F-465E-A0D8-C1FE2A3EF3E6}" srcOrd="2" destOrd="0" parTransId="{D6DF5B7F-2B51-4D73-8329-454878E24A94}" sibTransId="{A2E108C3-98E2-4AF5-A876-522D2687A544}"/>
    <dgm:cxn modelId="{C3FA5BC8-D82D-9541-B8C5-029D2211DF97}" type="presOf" srcId="{68EA6A4A-4234-43D6-9799-C17AB44DC9C7}" destId="{27082105-BC61-4D44-ACBF-A15CD8FE1FF9}" srcOrd="1" destOrd="0" presId="urn:microsoft.com/office/officeart/2005/8/layout/list1"/>
    <dgm:cxn modelId="{1E8EB5D9-43A1-4AC7-B628-14574D375D29}" srcId="{86C33C1A-5DF3-4904-A182-3C334900099B}" destId="{C9AEC3E1-7264-4C34-9002-17BB220EEB71}" srcOrd="0" destOrd="0" parTransId="{0AD92DD9-E93D-4A5E-AFE7-84FF612FD97B}" sibTransId="{0C4198AC-FEEB-4D73-9A00-DC2DCEE52B64}"/>
    <dgm:cxn modelId="{CA5B30FA-0AD1-4F90-BC3F-55324E80A273}" srcId="{68EA6A4A-4234-43D6-9799-C17AB44DC9C7}" destId="{1C592FD7-11F9-462D-A09D-A8CFA38B3D19}" srcOrd="0" destOrd="0" parTransId="{AC2EBD42-54C2-4920-8A4B-9A0DEFF79943}" sibTransId="{86E69842-16CE-4B77-8E45-F1199F887402}"/>
    <dgm:cxn modelId="{3915613E-7249-3649-90DF-6A32CB40DE15}" type="presParOf" srcId="{597A3C5A-55CB-474A-9CDD-64640AF1A3E6}" destId="{DA94D484-A618-A747-99D6-C038CD4C157D}" srcOrd="0" destOrd="0" presId="urn:microsoft.com/office/officeart/2005/8/layout/list1"/>
    <dgm:cxn modelId="{1651A454-88DA-014B-96AA-FBDEC34D1277}" type="presParOf" srcId="{DA94D484-A618-A747-99D6-C038CD4C157D}" destId="{12482B7F-EC87-9147-8C0D-535A85332F91}" srcOrd="0" destOrd="0" presId="urn:microsoft.com/office/officeart/2005/8/layout/list1"/>
    <dgm:cxn modelId="{5F573936-0561-C14F-8ABD-CEA5A90FF2ED}" type="presParOf" srcId="{DA94D484-A618-A747-99D6-C038CD4C157D}" destId="{27082105-BC61-4D44-ACBF-A15CD8FE1FF9}" srcOrd="1" destOrd="0" presId="urn:microsoft.com/office/officeart/2005/8/layout/list1"/>
    <dgm:cxn modelId="{2B8A3C83-439B-9A43-852E-AB2052F96A9C}" type="presParOf" srcId="{597A3C5A-55CB-474A-9CDD-64640AF1A3E6}" destId="{641AAC51-2E4F-6F4E-904B-917BF35CC230}" srcOrd="1" destOrd="0" presId="urn:microsoft.com/office/officeart/2005/8/layout/list1"/>
    <dgm:cxn modelId="{920D128E-8DDA-0D46-B85D-AB8CBAE5AD9F}" type="presParOf" srcId="{597A3C5A-55CB-474A-9CDD-64640AF1A3E6}" destId="{4ED6FD15-A375-6745-8215-C72FED2B8DDD}" srcOrd="2" destOrd="0" presId="urn:microsoft.com/office/officeart/2005/8/layout/list1"/>
    <dgm:cxn modelId="{A44BC06B-E56D-9042-8607-1FDF03E85AA1}" type="presParOf" srcId="{597A3C5A-55CB-474A-9CDD-64640AF1A3E6}" destId="{3C8C719D-AAA5-054E-9795-948B9A404AC2}" srcOrd="3" destOrd="0" presId="urn:microsoft.com/office/officeart/2005/8/layout/list1"/>
    <dgm:cxn modelId="{7EFFCBE8-25AE-2742-9C23-75CC186B8279}" type="presParOf" srcId="{597A3C5A-55CB-474A-9CDD-64640AF1A3E6}" destId="{C23E9F1E-7C6A-E54E-89A1-9A4944F82A2D}" srcOrd="4" destOrd="0" presId="urn:microsoft.com/office/officeart/2005/8/layout/list1"/>
    <dgm:cxn modelId="{7C966D0C-CA75-E742-926F-FF906B36D582}" type="presParOf" srcId="{C23E9F1E-7C6A-E54E-89A1-9A4944F82A2D}" destId="{B81AD95A-2BC6-E54A-924C-DCEDD13A1377}" srcOrd="0" destOrd="0" presId="urn:microsoft.com/office/officeart/2005/8/layout/list1"/>
    <dgm:cxn modelId="{82BB92AC-85A8-1049-9DCC-ACEEF231746D}" type="presParOf" srcId="{C23E9F1E-7C6A-E54E-89A1-9A4944F82A2D}" destId="{BC4228A0-BF83-834C-AD41-9E1DAFDA0AF0}" srcOrd="1" destOrd="0" presId="urn:microsoft.com/office/officeart/2005/8/layout/list1"/>
    <dgm:cxn modelId="{83152B32-0578-B441-996B-25EE5288DE25}" type="presParOf" srcId="{597A3C5A-55CB-474A-9CDD-64640AF1A3E6}" destId="{569E547F-F27B-6941-8819-4190A1BF9C98}" srcOrd="5" destOrd="0" presId="urn:microsoft.com/office/officeart/2005/8/layout/list1"/>
    <dgm:cxn modelId="{CBE2BBDB-88D5-D54D-ADF7-B8E77B1DFD06}" type="presParOf" srcId="{597A3C5A-55CB-474A-9CDD-64640AF1A3E6}" destId="{ABF4F6E8-A9A7-FB4A-BDBC-B6337CF3B3A8}" srcOrd="6" destOrd="0" presId="urn:microsoft.com/office/officeart/2005/8/layout/list1"/>
    <dgm:cxn modelId="{498DFCED-AAB3-4B4D-8442-CF34E878BE6E}" type="presParOf" srcId="{597A3C5A-55CB-474A-9CDD-64640AF1A3E6}" destId="{F0C559D4-E283-4D44-9DE0-BE02502B5BE6}" srcOrd="7" destOrd="0" presId="urn:microsoft.com/office/officeart/2005/8/layout/list1"/>
    <dgm:cxn modelId="{8D4FB03B-D57C-C149-B630-CCB0E73815B1}" type="presParOf" srcId="{597A3C5A-55CB-474A-9CDD-64640AF1A3E6}" destId="{2299D208-6458-D448-9367-DBE89785B8C2}" srcOrd="8" destOrd="0" presId="urn:microsoft.com/office/officeart/2005/8/layout/list1"/>
    <dgm:cxn modelId="{F98A9C13-20DB-4E48-A704-C2DF6C79CF1A}" type="presParOf" srcId="{2299D208-6458-D448-9367-DBE89785B8C2}" destId="{2800A74E-DE33-1440-9531-9C5BDFAEE210}" srcOrd="0" destOrd="0" presId="urn:microsoft.com/office/officeart/2005/8/layout/list1"/>
    <dgm:cxn modelId="{CB2A5AC9-ADF0-4447-ADF8-B278FB5E8D0A}" type="presParOf" srcId="{2299D208-6458-D448-9367-DBE89785B8C2}" destId="{A72A13E2-87AB-E846-8831-09E97FAE64B6}" srcOrd="1" destOrd="0" presId="urn:microsoft.com/office/officeart/2005/8/layout/list1"/>
    <dgm:cxn modelId="{36BCA845-06F5-CC44-BEC8-9557E2B9D1CD}" type="presParOf" srcId="{597A3C5A-55CB-474A-9CDD-64640AF1A3E6}" destId="{14A48BFF-1536-2942-9E11-5DB2B9ADCCE0}" srcOrd="9" destOrd="0" presId="urn:microsoft.com/office/officeart/2005/8/layout/list1"/>
    <dgm:cxn modelId="{26A9C03F-FBB3-DE4E-AEA8-7D22140586A8}" type="presParOf" srcId="{597A3C5A-55CB-474A-9CDD-64640AF1A3E6}" destId="{F77F34AB-17DB-5E46-92F5-D6709D3C069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6FD15-A375-6745-8215-C72FED2B8DDD}">
      <dsp:nvSpPr>
        <dsp:cNvPr id="0" name=""/>
        <dsp:cNvSpPr/>
      </dsp:nvSpPr>
      <dsp:spPr>
        <a:xfrm>
          <a:off x="0" y="290010"/>
          <a:ext cx="9000506" cy="10174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39" tIns="354076" rIns="698539"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~10</a:t>
          </a:r>
          <a:r>
            <a:rPr lang="en-US" sz="1700" kern="1200" baseline="30000" dirty="0"/>
            <a:t>4</a:t>
          </a:r>
          <a:r>
            <a:rPr lang="en-US" sz="1700" kern="1200" dirty="0"/>
            <a:t> </a:t>
          </a:r>
          <a:r>
            <a:rPr lang="en-US" sz="1700" kern="1200" dirty="0" err="1"/>
            <a:t>Tbps</a:t>
          </a:r>
          <a:r>
            <a:rPr lang="en-US" sz="1700" kern="1200" dirty="0"/>
            <a:t>-class interconnects per rack ➞ Supply chain </a:t>
          </a:r>
        </a:p>
        <a:p>
          <a:pPr marL="171450" lvl="1" indent="-171450" algn="l" defTabSz="755650">
            <a:lnSpc>
              <a:spcPct val="90000"/>
            </a:lnSpc>
            <a:spcBef>
              <a:spcPct val="0"/>
            </a:spcBef>
            <a:spcAft>
              <a:spcPct val="15000"/>
            </a:spcAft>
            <a:buChar char="•"/>
          </a:pPr>
          <a:r>
            <a:rPr lang="en-US" sz="1700" kern="1200" dirty="0"/>
            <a:t>Bandwidth density, power consumption, latency, reliability</a:t>
          </a:r>
        </a:p>
      </dsp:txBody>
      <dsp:txXfrm>
        <a:off x="0" y="290010"/>
        <a:ext cx="9000506" cy="1017450"/>
      </dsp:txXfrm>
    </dsp:sp>
    <dsp:sp modelId="{27082105-BC61-4D44-ACBF-A15CD8FE1FF9}">
      <dsp:nvSpPr>
        <dsp:cNvPr id="0" name=""/>
        <dsp:cNvSpPr/>
      </dsp:nvSpPr>
      <dsp:spPr>
        <a:xfrm>
          <a:off x="450025" y="39090"/>
          <a:ext cx="6300354"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8138" tIns="0" rIns="238138" bIns="0" numCol="1" spcCol="1270" anchor="ctr" anchorCtr="0">
          <a:noAutofit/>
        </a:bodyPr>
        <a:lstStyle/>
        <a:p>
          <a:pPr marL="0" lvl="0" indent="0" algn="l" defTabSz="755650">
            <a:lnSpc>
              <a:spcPct val="90000"/>
            </a:lnSpc>
            <a:spcBef>
              <a:spcPct val="0"/>
            </a:spcBef>
            <a:spcAft>
              <a:spcPct val="35000"/>
            </a:spcAft>
            <a:buNone/>
          </a:pPr>
          <a:r>
            <a:rPr lang="en-US" sz="1700" b="1" kern="1200" dirty="0"/>
            <a:t>System requirements on scale-up networks</a:t>
          </a:r>
          <a:endParaRPr lang="en-US" sz="1700" kern="1200" dirty="0"/>
        </a:p>
      </dsp:txBody>
      <dsp:txXfrm>
        <a:off x="474523" y="63588"/>
        <a:ext cx="6251358" cy="452844"/>
      </dsp:txXfrm>
    </dsp:sp>
    <dsp:sp modelId="{ABF4F6E8-A9A7-FB4A-BDBC-B6337CF3B3A8}">
      <dsp:nvSpPr>
        <dsp:cNvPr id="0" name=""/>
        <dsp:cNvSpPr/>
      </dsp:nvSpPr>
      <dsp:spPr>
        <a:xfrm>
          <a:off x="0" y="1650180"/>
          <a:ext cx="9000506" cy="963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39" tIns="354076" rIns="698539"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Works today (up to 200G per lane)</a:t>
          </a:r>
        </a:p>
        <a:p>
          <a:pPr marL="171450" lvl="1" indent="-171450" algn="l" defTabSz="755650">
            <a:lnSpc>
              <a:spcPct val="90000"/>
            </a:lnSpc>
            <a:spcBef>
              <a:spcPct val="0"/>
            </a:spcBef>
            <a:spcAft>
              <a:spcPct val="15000"/>
            </a:spcAft>
            <a:buChar char="•"/>
          </a:pPr>
          <a:r>
            <a:rPr lang="en-US" sz="1700" kern="1200" dirty="0"/>
            <a:t>Complexities are growing (rack power, cable management)</a:t>
          </a:r>
        </a:p>
      </dsp:txBody>
      <dsp:txXfrm>
        <a:off x="0" y="1650180"/>
        <a:ext cx="9000506" cy="963900"/>
      </dsp:txXfrm>
    </dsp:sp>
    <dsp:sp modelId="{BC4228A0-BF83-834C-AD41-9E1DAFDA0AF0}">
      <dsp:nvSpPr>
        <dsp:cNvPr id="0" name=""/>
        <dsp:cNvSpPr/>
      </dsp:nvSpPr>
      <dsp:spPr>
        <a:xfrm>
          <a:off x="450025" y="1399260"/>
          <a:ext cx="6300354"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8138" tIns="0" rIns="238138" bIns="0" numCol="1" spcCol="1270" anchor="ctr" anchorCtr="0">
          <a:noAutofit/>
        </a:bodyPr>
        <a:lstStyle/>
        <a:p>
          <a:pPr marL="0" lvl="0" indent="0" algn="l" defTabSz="755650">
            <a:lnSpc>
              <a:spcPct val="90000"/>
            </a:lnSpc>
            <a:spcBef>
              <a:spcPct val="0"/>
            </a:spcBef>
            <a:spcAft>
              <a:spcPct val="35000"/>
            </a:spcAft>
            <a:buNone/>
          </a:pPr>
          <a:r>
            <a:rPr lang="en-US" sz="1700" b="1" kern="1200"/>
            <a:t>Limits of copper</a:t>
          </a:r>
          <a:endParaRPr lang="en-US" sz="1700" kern="1200"/>
        </a:p>
      </dsp:txBody>
      <dsp:txXfrm>
        <a:off x="474523" y="1423758"/>
        <a:ext cx="6251358" cy="452844"/>
      </dsp:txXfrm>
    </dsp:sp>
    <dsp:sp modelId="{F77F34AB-17DB-5E46-92F5-D6709D3C0691}">
      <dsp:nvSpPr>
        <dsp:cNvPr id="0" name=""/>
        <dsp:cNvSpPr/>
      </dsp:nvSpPr>
      <dsp:spPr>
        <a:xfrm>
          <a:off x="0" y="2956800"/>
          <a:ext cx="9000506" cy="152617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39" tIns="354076" rIns="698539"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WDM + moderately high (100+G) lane rate to achieve bandwidth density</a:t>
          </a:r>
        </a:p>
        <a:p>
          <a:pPr marL="171450" lvl="1" indent="-171450" algn="l" defTabSz="755650">
            <a:lnSpc>
              <a:spcPct val="90000"/>
            </a:lnSpc>
            <a:spcBef>
              <a:spcPct val="0"/>
            </a:spcBef>
            <a:spcAft>
              <a:spcPct val="15000"/>
            </a:spcAft>
            <a:buChar char="•"/>
          </a:pPr>
          <a:r>
            <a:rPr lang="en-US" sz="1700" kern="1200"/>
            <a:t>NRZ for the lowest latency</a:t>
          </a:r>
        </a:p>
        <a:p>
          <a:pPr marL="171450" lvl="1" indent="-171450" algn="l" defTabSz="755650">
            <a:lnSpc>
              <a:spcPct val="90000"/>
            </a:lnSpc>
            <a:spcBef>
              <a:spcPct val="0"/>
            </a:spcBef>
            <a:spcAft>
              <a:spcPct val="15000"/>
            </a:spcAft>
            <a:buChar char="•"/>
          </a:pPr>
          <a:r>
            <a:rPr lang="en-US" sz="1700" kern="1200" dirty="0"/>
            <a:t>Today’s limit: </a:t>
          </a:r>
          <a:r>
            <a:rPr lang="en-US" sz="1700" kern="1200" dirty="0" err="1"/>
            <a:t>Microring</a:t>
          </a:r>
          <a:r>
            <a:rPr lang="en-US" sz="1700" kern="1200" dirty="0"/>
            <a:t> based 16λ x 112G ➞1.6Tbps per fiber</a:t>
          </a:r>
        </a:p>
        <a:p>
          <a:pPr marL="171450" lvl="1" indent="-171450" algn="l" defTabSz="755650">
            <a:lnSpc>
              <a:spcPct val="90000"/>
            </a:lnSpc>
            <a:spcBef>
              <a:spcPct val="0"/>
            </a:spcBef>
            <a:spcAft>
              <a:spcPct val="15000"/>
            </a:spcAft>
            <a:buChar char="•"/>
          </a:pPr>
          <a:r>
            <a:rPr lang="en-US" sz="1700" kern="1200"/>
            <a:t>400G-class transceivers are not fundamentally out of reach for Si photonics</a:t>
          </a:r>
        </a:p>
      </dsp:txBody>
      <dsp:txXfrm>
        <a:off x="0" y="2956800"/>
        <a:ext cx="9000506" cy="1526174"/>
      </dsp:txXfrm>
    </dsp:sp>
    <dsp:sp modelId="{A72A13E2-87AB-E846-8831-09E97FAE64B6}">
      <dsp:nvSpPr>
        <dsp:cNvPr id="0" name=""/>
        <dsp:cNvSpPr/>
      </dsp:nvSpPr>
      <dsp:spPr>
        <a:xfrm>
          <a:off x="450025" y="2705880"/>
          <a:ext cx="6300354"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8138" tIns="0" rIns="238138" bIns="0" numCol="1" spcCol="1270" anchor="ctr" anchorCtr="0">
          <a:noAutofit/>
        </a:bodyPr>
        <a:lstStyle/>
        <a:p>
          <a:pPr marL="0" lvl="0" indent="0" algn="l" defTabSz="755650">
            <a:lnSpc>
              <a:spcPct val="90000"/>
            </a:lnSpc>
            <a:spcBef>
              <a:spcPct val="0"/>
            </a:spcBef>
            <a:spcAft>
              <a:spcPct val="35000"/>
            </a:spcAft>
            <a:buNone/>
          </a:pPr>
          <a:r>
            <a:rPr lang="en-US" sz="1700" b="1" kern="1200" dirty="0"/>
            <a:t>Co-packaged optics for 1.6 </a:t>
          </a:r>
          <a:r>
            <a:rPr lang="en-US" sz="1700" b="1" kern="1200" dirty="0" err="1"/>
            <a:t>Tbps</a:t>
          </a:r>
          <a:r>
            <a:rPr lang="en-US" sz="1700" b="1" kern="1200" dirty="0"/>
            <a:t>/fiber and beyond</a:t>
          </a:r>
          <a:endParaRPr lang="en-US" sz="1700" kern="1200" dirty="0"/>
        </a:p>
      </dsp:txBody>
      <dsp:txXfrm>
        <a:off x="474523" y="2730378"/>
        <a:ext cx="6251358"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0.40351</cdr:x>
      <cdr:y>0.69157</cdr:y>
    </cdr:from>
    <cdr:to>
      <cdr:x>0.52214</cdr:x>
      <cdr:y>0.74458</cdr:y>
    </cdr:to>
    <cdr:sp macro="" textlink="">
      <cdr:nvSpPr>
        <cdr:cNvPr id="2" name="TextBox 1">
          <a:extLst xmlns:a="http://schemas.openxmlformats.org/drawingml/2006/main">
            <a:ext uri="{FF2B5EF4-FFF2-40B4-BE49-F238E27FC236}">
              <a16:creationId xmlns:a16="http://schemas.microsoft.com/office/drawing/2014/main" id="{5EBC2D2B-5767-42C7-6BE3-DC2C66732981}"/>
            </a:ext>
          </a:extLst>
        </cdr:cNvPr>
        <cdr:cNvSpPr txBox="1"/>
      </cdr:nvSpPr>
      <cdr:spPr>
        <a:xfrm xmlns:a="http://schemas.openxmlformats.org/drawingml/2006/main">
          <a:off x="2453640" y="2915920"/>
          <a:ext cx="721360" cy="2235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kern="1200" dirty="0">
              <a:solidFill>
                <a:schemeClr val="bg1">
                  <a:lumMod val="65000"/>
                </a:schemeClr>
              </a:solidFill>
            </a:rPr>
            <a:t>6 W</a:t>
          </a:r>
        </a:p>
      </cdr:txBody>
    </cdr:sp>
  </cdr:relSizeAnchor>
  <cdr:relSizeAnchor xmlns:cdr="http://schemas.openxmlformats.org/drawingml/2006/chartDrawing">
    <cdr:from>
      <cdr:x>0.52381</cdr:x>
      <cdr:y>0.63213</cdr:y>
    </cdr:from>
    <cdr:to>
      <cdr:x>0.64244</cdr:x>
      <cdr:y>0.68514</cdr:y>
    </cdr:to>
    <cdr:sp macro="" textlink="">
      <cdr:nvSpPr>
        <cdr:cNvPr id="3" name="TextBox 1">
          <a:extLst xmlns:a="http://schemas.openxmlformats.org/drawingml/2006/main">
            <a:ext uri="{FF2B5EF4-FFF2-40B4-BE49-F238E27FC236}">
              <a16:creationId xmlns:a16="http://schemas.microsoft.com/office/drawing/2014/main" id="{ECCA05DA-20E6-FCAC-04F3-B50E366746EF}"/>
            </a:ext>
          </a:extLst>
        </cdr:cNvPr>
        <cdr:cNvSpPr txBox="1"/>
      </cdr:nvSpPr>
      <cdr:spPr>
        <a:xfrm xmlns:a="http://schemas.openxmlformats.org/drawingml/2006/main">
          <a:off x="3123779" y="2851449"/>
          <a:ext cx="707453" cy="2391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kern="1200" dirty="0">
              <a:solidFill>
                <a:schemeClr val="bg1">
                  <a:lumMod val="65000"/>
                </a:schemeClr>
              </a:solidFill>
            </a:rPr>
            <a:t>7 W</a:t>
          </a:r>
        </a:p>
      </cdr:txBody>
    </cdr:sp>
  </cdr:relSizeAnchor>
  <cdr:relSizeAnchor xmlns:cdr="http://schemas.openxmlformats.org/drawingml/2006/chartDrawing">
    <cdr:from>
      <cdr:x>0.63506</cdr:x>
      <cdr:y>0.57486</cdr:y>
    </cdr:from>
    <cdr:to>
      <cdr:x>0.75368</cdr:x>
      <cdr:y>0.62787</cdr:y>
    </cdr:to>
    <cdr:sp macro="" textlink="">
      <cdr:nvSpPr>
        <cdr:cNvPr id="4" name="TextBox 1">
          <a:extLst xmlns:a="http://schemas.openxmlformats.org/drawingml/2006/main">
            <a:ext uri="{FF2B5EF4-FFF2-40B4-BE49-F238E27FC236}">
              <a16:creationId xmlns:a16="http://schemas.microsoft.com/office/drawing/2014/main" id="{73771419-F5C9-26EB-2AC3-655A556F459F}"/>
            </a:ext>
          </a:extLst>
        </cdr:cNvPr>
        <cdr:cNvSpPr txBox="1"/>
      </cdr:nvSpPr>
      <cdr:spPr>
        <a:xfrm xmlns:a="http://schemas.openxmlformats.org/drawingml/2006/main">
          <a:off x="3787218" y="2593130"/>
          <a:ext cx="707394" cy="2391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kern="1200" dirty="0">
              <a:solidFill>
                <a:schemeClr val="bg1">
                  <a:lumMod val="65000"/>
                </a:schemeClr>
              </a:solidFill>
            </a:rPr>
            <a:t>8 W</a:t>
          </a:r>
        </a:p>
      </cdr:txBody>
    </cdr:sp>
  </cdr:relSizeAnchor>
  <cdr:relSizeAnchor xmlns:cdr="http://schemas.openxmlformats.org/drawingml/2006/chartDrawing">
    <cdr:from>
      <cdr:x>0.74886</cdr:x>
      <cdr:y>0.51876</cdr:y>
    </cdr:from>
    <cdr:to>
      <cdr:x>0.86749</cdr:x>
      <cdr:y>0.57177</cdr:y>
    </cdr:to>
    <cdr:sp macro="" textlink="">
      <cdr:nvSpPr>
        <cdr:cNvPr id="5" name="TextBox 1">
          <a:extLst xmlns:a="http://schemas.openxmlformats.org/drawingml/2006/main">
            <a:ext uri="{FF2B5EF4-FFF2-40B4-BE49-F238E27FC236}">
              <a16:creationId xmlns:a16="http://schemas.microsoft.com/office/drawing/2014/main" id="{520CDF35-307D-9DC2-16E3-AE3FBE76A829}"/>
            </a:ext>
          </a:extLst>
        </cdr:cNvPr>
        <cdr:cNvSpPr txBox="1"/>
      </cdr:nvSpPr>
      <cdr:spPr>
        <a:xfrm xmlns:a="http://schemas.openxmlformats.org/drawingml/2006/main">
          <a:off x="4465856" y="2340072"/>
          <a:ext cx="707453" cy="2391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kern="1200" dirty="0">
              <a:solidFill>
                <a:schemeClr val="bg1">
                  <a:lumMod val="65000"/>
                </a:schemeClr>
              </a:solidFill>
            </a:rPr>
            <a:t>9 W</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A76DE4-237E-C74D-B43A-659A701372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F5C76D6-4318-1843-AC80-F91EE65DF7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C613F-BF28-384D-944C-AA89FB03C2C3}" type="datetimeFigureOut">
              <a:rPr lang="en-US" smtClean="0"/>
              <a:t>3/6/2026</a:t>
            </a:fld>
            <a:endParaRPr lang="en-US"/>
          </a:p>
        </p:txBody>
      </p:sp>
      <p:sp>
        <p:nvSpPr>
          <p:cNvPr id="4" name="Footer Placeholder 3">
            <a:extLst>
              <a:ext uri="{FF2B5EF4-FFF2-40B4-BE49-F238E27FC236}">
                <a16:creationId xmlns:a16="http://schemas.microsoft.com/office/drawing/2014/main" id="{3C13C400-0E9C-D34E-9F4D-4CE38A6277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B6EF7A-A4ED-C34C-B6A5-FC3E4093182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61AD6D-5E18-144D-BC7B-2537B99094B1}" type="slidenum">
              <a:rPr lang="en-US" smtClean="0"/>
              <a:t>‹#›</a:t>
            </a:fld>
            <a:endParaRPr lang="en-US"/>
          </a:p>
        </p:txBody>
      </p:sp>
    </p:spTree>
    <p:extLst>
      <p:ext uri="{BB962C8B-B14F-4D97-AF65-F5344CB8AC3E}">
        <p14:creationId xmlns:p14="http://schemas.microsoft.com/office/powerpoint/2010/main" val="262830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8AE8C-59B3-1342-9035-9E7FF9F76E09}" type="datetimeFigureOut">
              <a:rPr lang="en-US" smtClean="0"/>
              <a:t>3/6/2026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62EF7B-DDB8-B345-905A-1035F5FCAFD4}" type="slidenum">
              <a:rPr lang="en-US" smtClean="0"/>
              <a:t>‹#›</a:t>
            </a:fld>
            <a:endParaRPr lang="en-US"/>
          </a:p>
        </p:txBody>
      </p:sp>
    </p:spTree>
    <p:extLst>
      <p:ext uri="{BB962C8B-B14F-4D97-AF65-F5344CB8AC3E}">
        <p14:creationId xmlns:p14="http://schemas.microsoft.com/office/powerpoint/2010/main" val="4065977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9F2F47-17B9-B440-9B67-93B9C4BEB082}"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633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Traffic per rail of each compute tray is always one hop away from other compute trays in the same Scalable Unit. Traffic between different compute racks, or between different rails, traverses the spine layer.</a:t>
            </a:r>
            <a:r>
              <a:rPr lang="en-US" dirty="0"/>
              <a:t> </a:t>
            </a:r>
          </a:p>
          <a:p>
            <a:endParaRPr lang="en-US" dirty="0"/>
          </a:p>
          <a:p>
            <a:r>
              <a:rPr lang="en-US" dirty="0"/>
              <a:t>https://</a:t>
            </a:r>
            <a:r>
              <a:rPr lang="en-US" dirty="0" err="1"/>
              <a:t>docs.nvidia.com</a:t>
            </a:r>
            <a:r>
              <a:rPr lang="en-US" dirty="0"/>
              <a:t>/</a:t>
            </a:r>
            <a:r>
              <a:rPr lang="en-US" dirty="0" err="1"/>
              <a:t>dgx-superpod</a:t>
            </a:r>
            <a:r>
              <a:rPr lang="en-US" dirty="0"/>
              <a:t>/reference-architecture-scalable-infrastructure-gb200/latest/network-</a:t>
            </a:r>
            <a:r>
              <a:rPr lang="en-US" dirty="0" err="1"/>
              <a:t>fabrics.html</a:t>
            </a:r>
            <a:endParaRPr lang="en-US" dirty="0"/>
          </a:p>
        </p:txBody>
      </p:sp>
      <p:sp>
        <p:nvSpPr>
          <p:cNvPr id="4" name="Slide Number Placeholder 3"/>
          <p:cNvSpPr>
            <a:spLocks noGrp="1"/>
          </p:cNvSpPr>
          <p:nvPr>
            <p:ph type="sldNum" sz="quarter" idx="5"/>
          </p:nvPr>
        </p:nvSpPr>
        <p:spPr/>
        <p:txBody>
          <a:bodyPr/>
          <a:lstStyle/>
          <a:p>
            <a:fld id="{C162EF7B-DDB8-B345-905A-1035F5FCAFD4}" type="slidenum">
              <a:rPr lang="en-US" smtClean="0"/>
              <a:t>2</a:t>
            </a:fld>
            <a:endParaRPr lang="en-US"/>
          </a:p>
        </p:txBody>
      </p:sp>
    </p:spTree>
    <p:extLst>
      <p:ext uri="{BB962C8B-B14F-4D97-AF65-F5344CB8AC3E}">
        <p14:creationId xmlns:p14="http://schemas.microsoft.com/office/powerpoint/2010/main" val="2490691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docs.nvidia.com</a:t>
            </a:r>
            <a:r>
              <a:rPr lang="en-US" dirty="0"/>
              <a:t>/</a:t>
            </a:r>
            <a:r>
              <a:rPr lang="en-US" dirty="0" err="1"/>
              <a:t>dgx</a:t>
            </a:r>
            <a:r>
              <a:rPr lang="en-US" dirty="0"/>
              <a:t>/dgxgb200-user-guide/</a:t>
            </a:r>
            <a:r>
              <a:rPr lang="en-US" dirty="0" err="1"/>
              <a:t>hardware.html</a:t>
            </a:r>
            <a:endParaRPr lang="en-US" dirty="0"/>
          </a:p>
        </p:txBody>
      </p:sp>
      <p:sp>
        <p:nvSpPr>
          <p:cNvPr id="4" name="Slide Number Placeholder 3"/>
          <p:cNvSpPr>
            <a:spLocks noGrp="1"/>
          </p:cNvSpPr>
          <p:nvPr>
            <p:ph type="sldNum" sz="quarter" idx="5"/>
          </p:nvPr>
        </p:nvSpPr>
        <p:spPr/>
        <p:txBody>
          <a:bodyPr/>
          <a:lstStyle/>
          <a:p>
            <a:fld id="{C162EF7B-DDB8-B345-905A-1035F5FCAFD4}" type="slidenum">
              <a:rPr lang="en-US" smtClean="0"/>
              <a:t>3</a:t>
            </a:fld>
            <a:endParaRPr lang="en-US"/>
          </a:p>
        </p:txBody>
      </p:sp>
    </p:spTree>
    <p:extLst>
      <p:ext uri="{BB962C8B-B14F-4D97-AF65-F5344CB8AC3E}">
        <p14:creationId xmlns:p14="http://schemas.microsoft.com/office/powerpoint/2010/main" val="1053941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5505F-93A2-1D5B-7218-997B74427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9C51E-2F44-E76B-B15E-A687471CB9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ABF6E-B5B8-1544-8051-72FCFB6D00F6}"/>
              </a:ext>
            </a:extLst>
          </p:cNvPr>
          <p:cNvSpPr>
            <a:spLocks noGrp="1"/>
          </p:cNvSpPr>
          <p:nvPr>
            <p:ph type="body" idx="1"/>
          </p:nvPr>
        </p:nvSpPr>
        <p:spPr/>
        <p:txBody>
          <a:bodyPr/>
          <a:lstStyle/>
          <a:p>
            <a:r>
              <a:rPr lang="en-US" dirty="0"/>
              <a:t>https://</a:t>
            </a:r>
            <a:r>
              <a:rPr lang="en-US" dirty="0" err="1"/>
              <a:t>docs.nvidia.com</a:t>
            </a:r>
            <a:r>
              <a:rPr lang="en-US" dirty="0"/>
              <a:t>/</a:t>
            </a:r>
            <a:r>
              <a:rPr lang="en-US" dirty="0" err="1"/>
              <a:t>dgx-superpod</a:t>
            </a:r>
            <a:r>
              <a:rPr lang="en-US" dirty="0"/>
              <a:t>/reference-architecture-scalable-infrastructure-gb200/latest/_downloads/238ab33ee345a7241fc2f15eedc2ff6c/RA11338001-DSPGB200-ReferenceArch.pdf</a:t>
            </a:r>
          </a:p>
          <a:p>
            <a:r>
              <a:rPr lang="en-US" dirty="0"/>
              <a:t>https://</a:t>
            </a:r>
            <a:r>
              <a:rPr lang="en-US" dirty="0" err="1"/>
              <a:t>newsletter.semianalysis.com</a:t>
            </a:r>
            <a:r>
              <a:rPr lang="en-US" dirty="0"/>
              <a:t>/p/gb200-hardware-architecture-and-component</a:t>
            </a:r>
          </a:p>
          <a:p>
            <a:endParaRPr lang="en-US" dirty="0"/>
          </a:p>
        </p:txBody>
      </p:sp>
      <p:sp>
        <p:nvSpPr>
          <p:cNvPr id="4" name="Slide Number Placeholder 3">
            <a:extLst>
              <a:ext uri="{FF2B5EF4-FFF2-40B4-BE49-F238E27FC236}">
                <a16:creationId xmlns:a16="http://schemas.microsoft.com/office/drawing/2014/main" id="{26242D0D-655C-D774-C519-99C9A27BCB79}"/>
              </a:ext>
            </a:extLst>
          </p:cNvPr>
          <p:cNvSpPr>
            <a:spLocks noGrp="1"/>
          </p:cNvSpPr>
          <p:nvPr>
            <p:ph type="sldNum" sz="quarter" idx="5"/>
          </p:nvPr>
        </p:nvSpPr>
        <p:spPr/>
        <p:txBody>
          <a:bodyPr/>
          <a:lstStyle/>
          <a:p>
            <a:fld id="{C162EF7B-DDB8-B345-905A-1035F5FCAFD4}" type="slidenum">
              <a:rPr lang="en-US" smtClean="0"/>
              <a:t>4</a:t>
            </a:fld>
            <a:endParaRPr lang="en-US"/>
          </a:p>
        </p:txBody>
      </p:sp>
    </p:spTree>
    <p:extLst>
      <p:ext uri="{BB962C8B-B14F-4D97-AF65-F5344CB8AC3E}">
        <p14:creationId xmlns:p14="http://schemas.microsoft.com/office/powerpoint/2010/main" val="2411013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2EF7B-DDB8-B345-905A-1035F5FCAFD4}" type="slidenum">
              <a:rPr lang="en-US" smtClean="0"/>
              <a:t>5</a:t>
            </a:fld>
            <a:endParaRPr lang="en-US"/>
          </a:p>
        </p:txBody>
      </p:sp>
    </p:spTree>
    <p:extLst>
      <p:ext uri="{BB962C8B-B14F-4D97-AF65-F5344CB8AC3E}">
        <p14:creationId xmlns:p14="http://schemas.microsoft.com/office/powerpoint/2010/main" val="1964713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NVIDIA 576 rack will also hit 600kW per rack</a:t>
            </a:r>
          </a:p>
          <a:p>
            <a:endParaRPr lang="en-US" dirty="0"/>
          </a:p>
          <a:p>
            <a:r>
              <a:rPr lang="en-US" dirty="0"/>
              <a:t>NVL144: 2080Tbps per rack x 10 </a:t>
            </a:r>
            <a:r>
              <a:rPr lang="en-US" dirty="0" err="1"/>
              <a:t>pJ</a:t>
            </a:r>
            <a:r>
              <a:rPr lang="en-US" dirty="0"/>
              <a:t>/b = 20.8 kW for IO</a:t>
            </a:r>
          </a:p>
          <a:p>
            <a:r>
              <a:rPr lang="en-US" dirty="0"/>
              <a:t>2080Tbps per rack x 20 </a:t>
            </a:r>
            <a:r>
              <a:rPr lang="en-US" dirty="0" err="1"/>
              <a:t>pJ</a:t>
            </a:r>
            <a:r>
              <a:rPr lang="en-US" dirty="0"/>
              <a:t>/b = 42 kW for IO</a:t>
            </a:r>
          </a:p>
        </p:txBody>
      </p:sp>
      <p:sp>
        <p:nvSpPr>
          <p:cNvPr id="4" name="Slide Number Placeholder 3"/>
          <p:cNvSpPr>
            <a:spLocks noGrp="1"/>
          </p:cNvSpPr>
          <p:nvPr>
            <p:ph type="sldNum" sz="quarter" idx="5"/>
          </p:nvPr>
        </p:nvSpPr>
        <p:spPr/>
        <p:txBody>
          <a:bodyPr/>
          <a:lstStyle/>
          <a:p>
            <a:fld id="{C162EF7B-DDB8-B345-905A-1035F5FCAFD4}" type="slidenum">
              <a:rPr lang="en-US" smtClean="0"/>
              <a:t>8</a:t>
            </a:fld>
            <a:endParaRPr lang="en-US"/>
          </a:p>
        </p:txBody>
      </p:sp>
    </p:spTree>
    <p:extLst>
      <p:ext uri="{BB962C8B-B14F-4D97-AF65-F5344CB8AC3E}">
        <p14:creationId xmlns:p14="http://schemas.microsoft.com/office/powerpoint/2010/main" val="4175382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2EF7B-DDB8-B345-905A-1035F5FCAFD4}" type="slidenum">
              <a:rPr lang="en-US" smtClean="0"/>
              <a:t>14</a:t>
            </a:fld>
            <a:endParaRPr lang="en-US"/>
          </a:p>
        </p:txBody>
      </p:sp>
    </p:spTree>
    <p:extLst>
      <p:ext uri="{BB962C8B-B14F-4D97-AF65-F5344CB8AC3E}">
        <p14:creationId xmlns:p14="http://schemas.microsoft.com/office/powerpoint/2010/main" val="2120678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2EF7B-DDB8-B345-905A-1035F5FCAFD4}" type="slidenum">
              <a:rPr lang="en-US" smtClean="0"/>
              <a:t>19</a:t>
            </a:fld>
            <a:endParaRPr lang="en-US"/>
          </a:p>
        </p:txBody>
      </p:sp>
    </p:spTree>
    <p:extLst>
      <p:ext uri="{BB962C8B-B14F-4D97-AF65-F5344CB8AC3E}">
        <p14:creationId xmlns:p14="http://schemas.microsoft.com/office/powerpoint/2010/main" val="994053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2EF7B-DDB8-B345-905A-1035F5FCAFD4}" type="slidenum">
              <a:rPr lang="en-US" smtClean="0"/>
              <a:t>20</a:t>
            </a:fld>
            <a:endParaRPr lang="en-US"/>
          </a:p>
        </p:txBody>
      </p:sp>
    </p:spTree>
    <p:extLst>
      <p:ext uri="{BB962C8B-B14F-4D97-AF65-F5344CB8AC3E}">
        <p14:creationId xmlns:p14="http://schemas.microsoft.com/office/powerpoint/2010/main" val="1207733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1.emf"/><Relationship Id="rId4" Type="http://schemas.openxmlformats.org/officeDocument/2006/relationships/oleObject" Target="../embeddings/oleObject1.bin"/></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DB20F16-346A-B747-B5FE-1BAFEC308988}"/>
              </a:ext>
            </a:extLst>
          </p:cNvPr>
          <p:cNvSpPr/>
          <p:nvPr userDrawn="1"/>
        </p:nvSpPr>
        <p:spPr>
          <a:xfrm flipV="1">
            <a:off x="-1" y="0"/>
            <a:ext cx="12191999" cy="6858000"/>
          </a:xfrm>
          <a:prstGeom prst="rect">
            <a:avLst/>
          </a:prstGeom>
          <a:gradFill>
            <a:gsLst>
              <a:gs pos="100000">
                <a:schemeClr val="bg1">
                  <a:alpha val="0"/>
                </a:schemeClr>
              </a:gs>
              <a:gs pos="78000">
                <a:schemeClr val="bg1">
                  <a:alpha val="1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59477E08-89F9-E440-B732-3AEBA43BD82E}"/>
              </a:ext>
            </a:extLst>
          </p:cNvPr>
          <p:cNvSpPr>
            <a:spLocks noGrp="1"/>
          </p:cNvSpPr>
          <p:nvPr>
            <p:ph type="ctrTitle" hasCustomPrompt="1"/>
          </p:nvPr>
        </p:nvSpPr>
        <p:spPr>
          <a:xfrm>
            <a:off x="377825" y="441324"/>
            <a:ext cx="10000457" cy="1566863"/>
          </a:xfrm>
        </p:spPr>
        <p:txBody>
          <a:bodyPr anchor="t" anchorCtr="0">
            <a:normAutofit/>
          </a:bodyPr>
          <a:lstStyle>
            <a:lvl1pPr algn="l">
              <a:defRPr sz="3200">
                <a:solidFill>
                  <a:schemeClr val="tx1"/>
                </a:solidFill>
              </a:defRPr>
            </a:lvl1pPr>
          </a:lstStyle>
          <a:p>
            <a:r>
              <a:rPr lang="en-CA" dirty="0"/>
              <a:t>Presentation </a:t>
            </a:r>
            <a:br>
              <a:rPr lang="en-CA" dirty="0"/>
            </a:br>
            <a:r>
              <a:rPr lang="en-CA" dirty="0"/>
              <a:t>Title</a:t>
            </a:r>
          </a:p>
        </p:txBody>
      </p:sp>
      <p:sp>
        <p:nvSpPr>
          <p:cNvPr id="3" name="Subtitle 2">
            <a:extLst>
              <a:ext uri="{FF2B5EF4-FFF2-40B4-BE49-F238E27FC236}">
                <a16:creationId xmlns:a16="http://schemas.microsoft.com/office/drawing/2014/main" id="{8E88B004-1DA3-934C-8CB5-1FF691477431}"/>
              </a:ext>
            </a:extLst>
          </p:cNvPr>
          <p:cNvSpPr>
            <a:spLocks noGrp="1"/>
          </p:cNvSpPr>
          <p:nvPr>
            <p:ph type="subTitle" idx="1" hasCustomPrompt="1"/>
          </p:nvPr>
        </p:nvSpPr>
        <p:spPr>
          <a:xfrm>
            <a:off x="381000" y="2170153"/>
            <a:ext cx="3571875" cy="1906919"/>
          </a:xfrm>
          <a:prstGeom prst="callout1">
            <a:avLst>
              <a:gd name="adj1" fmla="val -210"/>
              <a:gd name="adj2" fmla="val 26006"/>
              <a:gd name="adj3" fmla="val -160"/>
              <a:gd name="adj4" fmla="val 2170"/>
            </a:avLst>
          </a:prstGeom>
          <a:ln w="38100">
            <a:solidFill>
              <a:schemeClr val="tx1"/>
            </a:solidFill>
          </a:ln>
        </p:spPr>
        <p:txBody>
          <a:bodyPr tIns="183600" rIns="90000">
            <a:noAutofit/>
          </a:bodyPr>
          <a:lstStyle>
            <a:lvl1pPr marL="0" indent="0" algn="l">
              <a:buNone/>
              <a:defRPr sz="1400">
                <a:solidFill>
                  <a:schemeClr val="tx1"/>
                </a:solidFill>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dirty="0"/>
              <a:t>Presenter name, title, and date </a:t>
            </a:r>
          </a:p>
        </p:txBody>
      </p:sp>
      <p:sp>
        <p:nvSpPr>
          <p:cNvPr id="4" name="Date Placeholder 3">
            <a:extLst>
              <a:ext uri="{FF2B5EF4-FFF2-40B4-BE49-F238E27FC236}">
                <a16:creationId xmlns:a16="http://schemas.microsoft.com/office/drawing/2014/main" id="{11F3C465-4A72-3842-A3F3-7E6EED668ADC}"/>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A5BE4076-D9F6-A04D-95EE-423EF5FC1F59}" type="datetime1">
              <a:rPr lang="en-CA" smtClean="0"/>
              <a:t>2026-03-06</a:t>
            </a:fld>
            <a:endParaRPr lang="en-CA"/>
          </a:p>
        </p:txBody>
      </p:sp>
      <p:sp>
        <p:nvSpPr>
          <p:cNvPr id="5" name="Footer Placeholder 4">
            <a:extLst>
              <a:ext uri="{FF2B5EF4-FFF2-40B4-BE49-F238E27FC236}">
                <a16:creationId xmlns:a16="http://schemas.microsoft.com/office/drawing/2014/main" id="{31F36BAC-CA62-6E4E-A36D-A9F19A02520C}"/>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6" name="Slide Number Placeholder 5">
            <a:extLst>
              <a:ext uri="{FF2B5EF4-FFF2-40B4-BE49-F238E27FC236}">
                <a16:creationId xmlns:a16="http://schemas.microsoft.com/office/drawing/2014/main" id="{87EAD7D6-A9D9-0A4E-973D-C119C5A93924}"/>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14" name="Graphic 13">
            <a:extLst>
              <a:ext uri="{FF2B5EF4-FFF2-40B4-BE49-F238E27FC236}">
                <a16:creationId xmlns:a16="http://schemas.microsoft.com/office/drawing/2014/main" id="{F51F9528-C67D-1545-B2FE-E500FCD60A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0849" y="5924550"/>
            <a:ext cx="1594639" cy="583405"/>
          </a:xfrm>
          <a:prstGeom prst="rect">
            <a:avLst/>
          </a:prstGeom>
        </p:spPr>
      </p:pic>
    </p:spTree>
    <p:extLst>
      <p:ext uri="{BB962C8B-B14F-4D97-AF65-F5344CB8AC3E}">
        <p14:creationId xmlns:p14="http://schemas.microsoft.com/office/powerpoint/2010/main" val="258086322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7E4764-9485-7F4F-960D-977FFD3B084C}"/>
              </a:ext>
            </a:extLst>
          </p:cNvPr>
          <p:cNvSpPr>
            <a:spLocks noGrp="1"/>
          </p:cNvSpPr>
          <p:nvPr>
            <p:ph type="title"/>
          </p:nvPr>
        </p:nvSpPr>
        <p:spPr>
          <a:xfrm>
            <a:off x="381000" y="441325"/>
            <a:ext cx="6429375" cy="989849"/>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0" y="1592263"/>
            <a:ext cx="6429375" cy="4176712"/>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7524750" y="365126"/>
            <a:ext cx="4286250" cy="6129337"/>
          </a:xfrm>
        </p:spPr>
        <p:txBody>
          <a:bodyPr/>
          <a:lstStyle>
            <a:lvl1pPr marL="0" indent="0">
              <a:buNone/>
              <a:defRPr/>
            </a:lvl1pPr>
          </a:lstStyle>
          <a:p>
            <a:r>
              <a:rPr lang="en-US"/>
              <a:t>Click icon to add picture</a:t>
            </a:r>
            <a:endParaRPr lang="en-CA"/>
          </a:p>
        </p:txBody>
      </p:sp>
      <p:sp>
        <p:nvSpPr>
          <p:cNvPr id="5" name="Date Placeholder 4">
            <a:extLst>
              <a:ext uri="{FF2B5EF4-FFF2-40B4-BE49-F238E27FC236}">
                <a16:creationId xmlns:a16="http://schemas.microsoft.com/office/drawing/2014/main" id="{12C4E6C6-AD78-A84E-AD55-D38E4F26CEE8}"/>
              </a:ext>
            </a:extLst>
          </p:cNvPr>
          <p:cNvSpPr>
            <a:spLocks noGrp="1"/>
          </p:cNvSpPr>
          <p:nvPr>
            <p:ph type="dt" sz="half" idx="16"/>
          </p:nvPr>
        </p:nvSpPr>
        <p:spPr/>
        <p:txBody>
          <a:bodyPr/>
          <a:lstStyle/>
          <a:p>
            <a:fld id="{26A69486-E741-E548-882D-3BBA0679CE59}" type="datetime1">
              <a:rPr lang="en-CA" smtClean="0"/>
              <a:t>2026-03-06</a:t>
            </a:fld>
            <a:endParaRPr lang="en-CA"/>
          </a:p>
        </p:txBody>
      </p:sp>
      <p:sp>
        <p:nvSpPr>
          <p:cNvPr id="6" name="Footer Placeholder 5">
            <a:extLst>
              <a:ext uri="{FF2B5EF4-FFF2-40B4-BE49-F238E27FC236}">
                <a16:creationId xmlns:a16="http://schemas.microsoft.com/office/drawing/2014/main" id="{AF817C9D-A8F3-5C4F-9B60-33A80FD7EA02}"/>
              </a:ext>
            </a:extLst>
          </p:cNvPr>
          <p:cNvSpPr>
            <a:spLocks noGrp="1"/>
          </p:cNvSpPr>
          <p:nvPr>
            <p:ph type="ftr" sz="quarter" idx="17"/>
          </p:nvPr>
        </p:nvSpPr>
        <p:spPr>
          <a:xfrm>
            <a:off x="2524125" y="6229815"/>
            <a:ext cx="4286250" cy="260079"/>
          </a:xfrm>
        </p:spPr>
        <p:txBody>
          <a:bodyPr/>
          <a:lstStyle/>
          <a:p>
            <a:endParaRPr lang="en-CA"/>
          </a:p>
        </p:txBody>
      </p:sp>
      <p:sp>
        <p:nvSpPr>
          <p:cNvPr id="7" name="Slide Number Placeholder 10">
            <a:extLst>
              <a:ext uri="{FF2B5EF4-FFF2-40B4-BE49-F238E27FC236}">
                <a16:creationId xmlns:a16="http://schemas.microsoft.com/office/drawing/2014/main" id="{36BEFC1B-9FF7-5E49-AB98-F5482AE8AF6E}"/>
              </a:ext>
            </a:extLst>
          </p:cNvPr>
          <p:cNvSpPr>
            <a:spLocks noGrp="1"/>
          </p:cNvSpPr>
          <p:nvPr>
            <p:ph type="sldNum" sz="quarter" idx="12"/>
          </p:nvPr>
        </p:nvSpPr>
        <p:spPr>
          <a:xfrm>
            <a:off x="11454063" y="7026108"/>
            <a:ext cx="395922" cy="365125"/>
          </a:xfrm>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353039565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ubhead with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3B8C7A-7442-A947-A3A0-0FF68497C995}"/>
              </a:ext>
            </a:extLst>
          </p:cNvPr>
          <p:cNvSpPr>
            <a:spLocks noGrp="1"/>
          </p:cNvSpPr>
          <p:nvPr>
            <p:ph type="title"/>
          </p:nvPr>
        </p:nvSpPr>
        <p:spPr>
          <a:xfrm>
            <a:off x="381000" y="441325"/>
            <a:ext cx="6429375" cy="989849"/>
          </a:xfrm>
        </p:spPr>
        <p:txBody>
          <a:bodyPr/>
          <a:lstStyle/>
          <a:p>
            <a:r>
              <a:rPr lang="en-US"/>
              <a:t>Click to edit Master title style</a:t>
            </a:r>
            <a:endParaRPr lang="en-CA"/>
          </a:p>
        </p:txBody>
      </p:sp>
      <p:sp>
        <p:nvSpPr>
          <p:cNvPr id="9" name="Text Placeholder 5">
            <a:extLst>
              <a:ext uri="{FF2B5EF4-FFF2-40B4-BE49-F238E27FC236}">
                <a16:creationId xmlns:a16="http://schemas.microsoft.com/office/drawing/2014/main" id="{63C5D830-AE07-C949-8D77-0E09109CD642}"/>
              </a:ext>
            </a:extLst>
          </p:cNvPr>
          <p:cNvSpPr>
            <a:spLocks noGrp="1"/>
          </p:cNvSpPr>
          <p:nvPr>
            <p:ph type="body" sz="quarter" idx="14"/>
          </p:nvPr>
        </p:nvSpPr>
        <p:spPr>
          <a:xfrm>
            <a:off x="381000" y="1592263"/>
            <a:ext cx="6429375"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7" name="Content Placeholder 2">
            <a:extLst>
              <a:ext uri="{FF2B5EF4-FFF2-40B4-BE49-F238E27FC236}">
                <a16:creationId xmlns:a16="http://schemas.microsoft.com/office/drawing/2014/main" id="{D001E528-FEC7-DB4B-9280-FA2837CA305C}"/>
              </a:ext>
            </a:extLst>
          </p:cNvPr>
          <p:cNvSpPr>
            <a:spLocks noGrp="1"/>
          </p:cNvSpPr>
          <p:nvPr>
            <p:ph idx="1"/>
          </p:nvPr>
        </p:nvSpPr>
        <p:spPr>
          <a:xfrm>
            <a:off x="381000" y="2145967"/>
            <a:ext cx="6429375"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7524750" y="365126"/>
            <a:ext cx="4286250" cy="6129337"/>
          </a:xfrm>
        </p:spPr>
        <p:txBody>
          <a:bodyPr/>
          <a:lstStyle>
            <a:lvl1pPr marL="0" indent="0">
              <a:buNone/>
              <a:defRPr/>
            </a:lvl1pPr>
          </a:lstStyle>
          <a:p>
            <a:r>
              <a:rPr lang="en-US"/>
              <a:t>Click icon to add picture</a:t>
            </a:r>
            <a:endParaRPr lang="en-CA"/>
          </a:p>
        </p:txBody>
      </p:sp>
      <p:sp>
        <p:nvSpPr>
          <p:cNvPr id="5" name="Date Placeholder 4">
            <a:extLst>
              <a:ext uri="{FF2B5EF4-FFF2-40B4-BE49-F238E27FC236}">
                <a16:creationId xmlns:a16="http://schemas.microsoft.com/office/drawing/2014/main" id="{12C4E6C6-AD78-A84E-AD55-D38E4F26CEE8}"/>
              </a:ext>
            </a:extLst>
          </p:cNvPr>
          <p:cNvSpPr>
            <a:spLocks noGrp="1"/>
          </p:cNvSpPr>
          <p:nvPr>
            <p:ph type="dt" sz="half" idx="16"/>
          </p:nvPr>
        </p:nvSpPr>
        <p:spPr/>
        <p:txBody>
          <a:bodyPr/>
          <a:lstStyle/>
          <a:p>
            <a:fld id="{75BFC9D6-0F4F-7642-899B-C0851EB7E77B}" type="datetime1">
              <a:rPr lang="en-CA" smtClean="0"/>
              <a:t>2026-03-06</a:t>
            </a:fld>
            <a:endParaRPr lang="en-CA"/>
          </a:p>
        </p:txBody>
      </p:sp>
      <p:sp>
        <p:nvSpPr>
          <p:cNvPr id="6" name="Footer Placeholder 5">
            <a:extLst>
              <a:ext uri="{FF2B5EF4-FFF2-40B4-BE49-F238E27FC236}">
                <a16:creationId xmlns:a16="http://schemas.microsoft.com/office/drawing/2014/main" id="{AF817C9D-A8F3-5C4F-9B60-33A80FD7EA02}"/>
              </a:ext>
            </a:extLst>
          </p:cNvPr>
          <p:cNvSpPr>
            <a:spLocks noGrp="1"/>
          </p:cNvSpPr>
          <p:nvPr>
            <p:ph type="ftr" sz="quarter" idx="17"/>
          </p:nvPr>
        </p:nvSpPr>
        <p:spPr/>
        <p:txBody>
          <a:bodyPr/>
          <a:lstStyle/>
          <a:p>
            <a:endParaRPr lang="en-CA"/>
          </a:p>
        </p:txBody>
      </p:sp>
      <p:sp>
        <p:nvSpPr>
          <p:cNvPr id="8" name="Slide Number Placeholder 10">
            <a:extLst>
              <a:ext uri="{FF2B5EF4-FFF2-40B4-BE49-F238E27FC236}">
                <a16:creationId xmlns:a16="http://schemas.microsoft.com/office/drawing/2014/main" id="{7A8AFCF3-9B14-A742-87C8-89AB8F66DDBA}"/>
              </a:ext>
            </a:extLst>
          </p:cNvPr>
          <p:cNvSpPr>
            <a:spLocks noGrp="1"/>
          </p:cNvSpPr>
          <p:nvPr>
            <p:ph type="sldNum" sz="quarter" idx="12"/>
          </p:nvPr>
        </p:nvSpPr>
        <p:spPr>
          <a:xfrm>
            <a:off x="11454063" y="7022233"/>
            <a:ext cx="395922" cy="365125"/>
          </a:xfrm>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384248645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2E1CDCB-598C-9F47-AB21-DA50429D907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CC69312-531E-8743-8CF4-F67278DCD9C3}"/>
              </a:ext>
            </a:extLst>
          </p:cNvPr>
          <p:cNvSpPr>
            <a:spLocks noGrp="1"/>
          </p:cNvSpPr>
          <p:nvPr>
            <p:ph idx="1"/>
          </p:nvPr>
        </p:nvSpPr>
        <p:spPr>
          <a:xfrm>
            <a:off x="381000" y="1590676"/>
            <a:ext cx="6429375" cy="4178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05A067F-883A-C046-BC1B-3B49F8254542}"/>
              </a:ext>
            </a:extLst>
          </p:cNvPr>
          <p:cNvSpPr>
            <a:spLocks noGrp="1"/>
          </p:cNvSpPr>
          <p:nvPr>
            <p:ph type="body" sz="half" idx="2"/>
          </p:nvPr>
        </p:nvSpPr>
        <p:spPr>
          <a:xfrm>
            <a:off x="7524749" y="1590676"/>
            <a:ext cx="3575051" cy="4178300"/>
          </a:xfrm>
          <a:prstGeom prst="callout1">
            <a:avLst>
              <a:gd name="adj1" fmla="val -119"/>
              <a:gd name="adj2" fmla="val 20"/>
              <a:gd name="adj3" fmla="val 100006"/>
              <a:gd name="adj4" fmla="val 40"/>
            </a:avLst>
          </a:prstGeom>
          <a:ln w="6350">
            <a:solidFill>
              <a:schemeClr val="tx1"/>
            </a:solidFill>
          </a:ln>
        </p:spPr>
        <p:txBody>
          <a:bodyPr lIns="274320"/>
          <a:lstStyle/>
          <a:p>
            <a:pPr lvl="0"/>
            <a:r>
              <a:rPr lang="en-US"/>
              <a:t>Click to edit Master text styles</a:t>
            </a:r>
          </a:p>
        </p:txBody>
      </p:sp>
      <p:sp>
        <p:nvSpPr>
          <p:cNvPr id="5" name="Date Placeholder 4">
            <a:extLst>
              <a:ext uri="{FF2B5EF4-FFF2-40B4-BE49-F238E27FC236}">
                <a16:creationId xmlns:a16="http://schemas.microsoft.com/office/drawing/2014/main" id="{123EEE29-54A2-814D-A756-8384FB4B8EFB}"/>
              </a:ext>
            </a:extLst>
          </p:cNvPr>
          <p:cNvSpPr>
            <a:spLocks noGrp="1"/>
          </p:cNvSpPr>
          <p:nvPr>
            <p:ph type="dt" sz="half" idx="10"/>
          </p:nvPr>
        </p:nvSpPr>
        <p:spPr/>
        <p:txBody>
          <a:bodyPr/>
          <a:lstStyle/>
          <a:p>
            <a:fld id="{FE5C7A09-734E-7548-9E41-43E7C156F7D0}" type="datetime1">
              <a:rPr lang="en-CA" smtClean="0"/>
              <a:t>2026-03-06</a:t>
            </a:fld>
            <a:endParaRPr lang="en-CA"/>
          </a:p>
        </p:txBody>
      </p:sp>
      <p:sp>
        <p:nvSpPr>
          <p:cNvPr id="6" name="Footer Placeholder 5">
            <a:extLst>
              <a:ext uri="{FF2B5EF4-FFF2-40B4-BE49-F238E27FC236}">
                <a16:creationId xmlns:a16="http://schemas.microsoft.com/office/drawing/2014/main" id="{1838F5F0-4FE4-684E-B042-43D23008355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4D232F3-870A-4149-BCCC-EFCAEC69A4CF}"/>
              </a:ext>
            </a:extLst>
          </p:cNvPr>
          <p:cNvSpPr>
            <a:spLocks noGrp="1"/>
          </p:cNvSpPr>
          <p:nvPr>
            <p:ph type="sldNum" sz="quarter" idx="12"/>
          </p:nvPr>
        </p:nvSpPr>
        <p:spPr/>
        <p:txBody>
          <a:bodyPr/>
          <a:lstStyle/>
          <a:p>
            <a:fld id="{1BD90C89-BB05-D647-8C9B-C2376028CB3D}" type="slidenum">
              <a:rPr lang="en-CA" smtClean="0"/>
              <a:t>‹#›</a:t>
            </a:fld>
            <a:endParaRPr lang="en-CA"/>
          </a:p>
        </p:txBody>
      </p:sp>
    </p:spTree>
    <p:extLst>
      <p:ext uri="{BB962C8B-B14F-4D97-AF65-F5344CB8AC3E}">
        <p14:creationId xmlns:p14="http://schemas.microsoft.com/office/powerpoint/2010/main" val="4135900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ubhead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5480-BB79-4D45-9ABA-5884D15AE8B4}"/>
              </a:ext>
            </a:extLst>
          </p:cNvPr>
          <p:cNvSpPr>
            <a:spLocks noGrp="1"/>
          </p:cNvSpPr>
          <p:nvPr>
            <p:ph type="title"/>
          </p:nvPr>
        </p:nvSpPr>
        <p:spPr/>
        <p:txBody>
          <a:bodyPr/>
          <a:lstStyle/>
          <a:p>
            <a:r>
              <a:rPr lang="en-US"/>
              <a:t>Click to edit Master title style</a:t>
            </a:r>
            <a:endParaRPr lang="en-CA"/>
          </a:p>
        </p:txBody>
      </p:sp>
      <p:sp>
        <p:nvSpPr>
          <p:cNvPr id="13" name="Text Placeholder 5">
            <a:extLst>
              <a:ext uri="{FF2B5EF4-FFF2-40B4-BE49-F238E27FC236}">
                <a16:creationId xmlns:a16="http://schemas.microsoft.com/office/drawing/2014/main" id="{2F561D16-DC5D-0F47-897D-2EA7DB066575}"/>
              </a:ext>
            </a:extLst>
          </p:cNvPr>
          <p:cNvSpPr>
            <a:spLocks noGrp="1"/>
          </p:cNvSpPr>
          <p:nvPr>
            <p:ph type="body" sz="quarter" idx="14"/>
          </p:nvPr>
        </p:nvSpPr>
        <p:spPr>
          <a:xfrm>
            <a:off x="381000" y="1592263"/>
            <a:ext cx="6429375"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0" y="2145967"/>
            <a:ext cx="6429375"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Text Placeholder 3">
            <a:extLst>
              <a:ext uri="{FF2B5EF4-FFF2-40B4-BE49-F238E27FC236}">
                <a16:creationId xmlns:a16="http://schemas.microsoft.com/office/drawing/2014/main" id="{E5FAD569-1D0F-9C4F-8E56-DA522C636DE6}"/>
              </a:ext>
            </a:extLst>
          </p:cNvPr>
          <p:cNvSpPr>
            <a:spLocks noGrp="1"/>
          </p:cNvSpPr>
          <p:nvPr>
            <p:ph type="body" sz="half" idx="2"/>
          </p:nvPr>
        </p:nvSpPr>
        <p:spPr>
          <a:xfrm>
            <a:off x="7524749" y="1590676"/>
            <a:ext cx="3575051" cy="4178300"/>
          </a:xfrm>
          <a:prstGeom prst="callout1">
            <a:avLst>
              <a:gd name="adj1" fmla="val -119"/>
              <a:gd name="adj2" fmla="val 20"/>
              <a:gd name="adj3" fmla="val 100006"/>
              <a:gd name="adj4" fmla="val 40"/>
            </a:avLst>
          </a:prstGeom>
          <a:ln w="6350">
            <a:solidFill>
              <a:schemeClr val="tx1"/>
            </a:solidFill>
          </a:ln>
        </p:spPr>
        <p:txBody>
          <a:bodyPr lIns="274320"/>
          <a:lstStyle/>
          <a:p>
            <a:pPr lvl="0"/>
            <a:r>
              <a:rPr lang="en-US"/>
              <a:t>Click to edit Master text styles</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7B651A37-8D00-4546-912A-52A4AD472847}" type="datetime1">
              <a:rPr lang="en-CA" smtClean="0"/>
              <a:t>2026-03-06</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225672073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E22BCF4-A886-7149-8A95-F83F2BCA90D0}"/>
              </a:ext>
            </a:extLst>
          </p:cNvPr>
          <p:cNvSpPr>
            <a:spLocks noGrp="1"/>
          </p:cNvSpPr>
          <p:nvPr>
            <p:ph type="title"/>
          </p:nvPr>
        </p:nvSpPr>
        <p:spPr/>
        <p:txBody>
          <a:bodyPr/>
          <a:lstStyle/>
          <a:p>
            <a:r>
              <a:rPr lang="en-US"/>
              <a:t>Click to edit Master title style</a:t>
            </a:r>
            <a:endParaRPr lang="en-CA"/>
          </a:p>
        </p:txBody>
      </p:sp>
      <p:sp>
        <p:nvSpPr>
          <p:cNvPr id="3" name="Picture Placeholder 2">
            <a:extLst>
              <a:ext uri="{FF2B5EF4-FFF2-40B4-BE49-F238E27FC236}">
                <a16:creationId xmlns:a16="http://schemas.microsoft.com/office/drawing/2014/main" id="{18B84A97-9701-BF46-9397-077781D9F06A}"/>
              </a:ext>
            </a:extLst>
          </p:cNvPr>
          <p:cNvSpPr>
            <a:spLocks noGrp="1"/>
          </p:cNvSpPr>
          <p:nvPr>
            <p:ph type="pic" idx="1"/>
          </p:nvPr>
        </p:nvSpPr>
        <p:spPr>
          <a:xfrm>
            <a:off x="381000" y="1592263"/>
            <a:ext cx="7143750" cy="4902200"/>
          </a:xfrm>
        </p:spPr>
        <p:txBody>
          <a:bodyPr/>
          <a:lstStyle>
            <a:lvl1pPr marL="0" indent="0">
              <a:buNone/>
              <a:defRPr lang="en-US"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11ABC8E8-47B4-8141-80D4-1FAEE45B3777}"/>
              </a:ext>
            </a:extLst>
          </p:cNvPr>
          <p:cNvSpPr>
            <a:spLocks noGrp="1"/>
          </p:cNvSpPr>
          <p:nvPr>
            <p:ph type="body" sz="half" idx="2"/>
          </p:nvPr>
        </p:nvSpPr>
        <p:spPr>
          <a:xfrm>
            <a:off x="8239124" y="1592264"/>
            <a:ext cx="35718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896E69F-3691-4845-9EA4-140698CF6642}"/>
              </a:ext>
            </a:extLst>
          </p:cNvPr>
          <p:cNvSpPr>
            <a:spLocks noGrp="1"/>
          </p:cNvSpPr>
          <p:nvPr>
            <p:ph type="dt" sz="half" idx="10"/>
          </p:nvPr>
        </p:nvSpPr>
        <p:spPr/>
        <p:txBody>
          <a:bodyPr/>
          <a:lstStyle/>
          <a:p>
            <a:fld id="{7301246A-41FF-3048-A43A-897A3529BA94}" type="datetime1">
              <a:rPr lang="en-CA" smtClean="0"/>
              <a:t>2026-03-06</a:t>
            </a:fld>
            <a:endParaRPr lang="en-CA"/>
          </a:p>
        </p:txBody>
      </p:sp>
      <p:sp>
        <p:nvSpPr>
          <p:cNvPr id="6" name="Footer Placeholder 5">
            <a:extLst>
              <a:ext uri="{FF2B5EF4-FFF2-40B4-BE49-F238E27FC236}">
                <a16:creationId xmlns:a16="http://schemas.microsoft.com/office/drawing/2014/main" id="{EF6407C2-4B87-F549-A795-7749607A50E1}"/>
              </a:ext>
            </a:extLst>
          </p:cNvPr>
          <p:cNvSpPr>
            <a:spLocks noGrp="1"/>
          </p:cNvSpPr>
          <p:nvPr>
            <p:ph type="ftr" sz="quarter" idx="11"/>
          </p:nvPr>
        </p:nvSpPr>
        <p:spPr>
          <a:xfrm>
            <a:off x="8239125" y="6229815"/>
            <a:ext cx="2860675" cy="260079"/>
          </a:xfrm>
        </p:spPr>
        <p:txBody>
          <a:bodyPr/>
          <a:lstStyle/>
          <a:p>
            <a:endParaRPr lang="en-CA"/>
          </a:p>
        </p:txBody>
      </p:sp>
      <p:sp>
        <p:nvSpPr>
          <p:cNvPr id="7" name="Slide Number Placeholder 6">
            <a:extLst>
              <a:ext uri="{FF2B5EF4-FFF2-40B4-BE49-F238E27FC236}">
                <a16:creationId xmlns:a16="http://schemas.microsoft.com/office/drawing/2014/main" id="{74B14144-75CA-5142-928C-A777A4A79B2E}"/>
              </a:ext>
            </a:extLst>
          </p:cNvPr>
          <p:cNvSpPr>
            <a:spLocks noGrp="1"/>
          </p:cNvSpPr>
          <p:nvPr>
            <p:ph type="sldNum" sz="quarter" idx="12"/>
          </p:nvPr>
        </p:nvSpPr>
        <p:spPr/>
        <p:txBody>
          <a:bodyPr/>
          <a:lstStyle/>
          <a:p>
            <a:fld id="{1BD90C89-BB05-D647-8C9B-C2376028CB3D}" type="slidenum">
              <a:rPr lang="en-CA" smtClean="0"/>
              <a:t>‹#›</a:t>
            </a:fld>
            <a:endParaRPr lang="en-CA"/>
          </a:p>
        </p:txBody>
      </p:sp>
    </p:spTree>
    <p:extLst>
      <p:ext uri="{BB962C8B-B14F-4D97-AF65-F5344CB8AC3E}">
        <p14:creationId xmlns:p14="http://schemas.microsoft.com/office/powerpoint/2010/main" val="61609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icture, Subhead with Capti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BC1474-D3C0-7B47-A967-132913843826}"/>
              </a:ext>
            </a:extLst>
          </p:cNvPr>
          <p:cNvSpPr>
            <a:spLocks noGrp="1"/>
          </p:cNvSpPr>
          <p:nvPr>
            <p:ph type="title"/>
          </p:nvPr>
        </p:nvSpPr>
        <p:spPr/>
        <p:txBody>
          <a:bodyPr/>
          <a:lstStyle/>
          <a:p>
            <a:r>
              <a:rPr lang="en-US"/>
              <a:t>Click to edit Master title style</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381000" y="1592264"/>
            <a:ext cx="7143749" cy="4902199"/>
          </a:xfrm>
        </p:spPr>
        <p:txBody>
          <a:bodyPr/>
          <a:lstStyle>
            <a:lvl1pPr marL="0" indent="0">
              <a:buNone/>
              <a:defRPr/>
            </a:lvl1pPr>
          </a:lstStyle>
          <a:p>
            <a:r>
              <a:rPr lang="en-US"/>
              <a:t>Click icon to add picture</a:t>
            </a:r>
            <a:endParaRPr lang="en-CA"/>
          </a:p>
        </p:txBody>
      </p:sp>
      <p:sp>
        <p:nvSpPr>
          <p:cNvPr id="14" name="Text Placeholder 5">
            <a:extLst>
              <a:ext uri="{FF2B5EF4-FFF2-40B4-BE49-F238E27FC236}">
                <a16:creationId xmlns:a16="http://schemas.microsoft.com/office/drawing/2014/main" id="{7696FF8B-5ED8-614E-9B8E-C740ED671E12}"/>
              </a:ext>
            </a:extLst>
          </p:cNvPr>
          <p:cNvSpPr>
            <a:spLocks noGrp="1"/>
          </p:cNvSpPr>
          <p:nvPr>
            <p:ph type="body" sz="quarter" idx="20"/>
          </p:nvPr>
        </p:nvSpPr>
        <p:spPr>
          <a:xfrm>
            <a:off x="8239124" y="1592264"/>
            <a:ext cx="3571875"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16" name="Content Placeholder 2">
            <a:extLst>
              <a:ext uri="{FF2B5EF4-FFF2-40B4-BE49-F238E27FC236}">
                <a16:creationId xmlns:a16="http://schemas.microsoft.com/office/drawing/2014/main" id="{2E074D5D-99DE-1042-944C-B3DACE16CD35}"/>
              </a:ext>
            </a:extLst>
          </p:cNvPr>
          <p:cNvSpPr>
            <a:spLocks noGrp="1"/>
          </p:cNvSpPr>
          <p:nvPr>
            <p:ph idx="21"/>
          </p:nvPr>
        </p:nvSpPr>
        <p:spPr>
          <a:xfrm>
            <a:off x="8239125" y="2145967"/>
            <a:ext cx="3571874" cy="3623007"/>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6A5D723A-74E6-6940-8C9C-B9D251B09B25}" type="datetime1">
              <a:rPr lang="en-CA" smtClean="0"/>
              <a:t>2026-03-06</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8239125" y="6229815"/>
            <a:ext cx="2860675" cy="260079"/>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6028133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Picture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CA914-084A-8E4E-9FDD-CFBF6871EFA5}"/>
              </a:ext>
            </a:extLst>
          </p:cNvPr>
          <p:cNvSpPr>
            <a:spLocks noGrp="1"/>
          </p:cNvSpPr>
          <p:nvPr>
            <p:ph type="title"/>
          </p:nvPr>
        </p:nvSpPr>
        <p:spPr>
          <a:xfrm>
            <a:off x="381000" y="441325"/>
            <a:ext cx="4991100" cy="989849"/>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1" y="1592263"/>
            <a:ext cx="4991100" cy="4176712"/>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5" name="Picture Placeholder 3">
            <a:extLst>
              <a:ext uri="{FF2B5EF4-FFF2-40B4-BE49-F238E27FC236}">
                <a16:creationId xmlns:a16="http://schemas.microsoft.com/office/drawing/2014/main" id="{F2695DE6-5A94-2B41-9B55-572CAB86C5A9}"/>
              </a:ext>
            </a:extLst>
          </p:cNvPr>
          <p:cNvSpPr>
            <a:spLocks noGrp="1"/>
          </p:cNvSpPr>
          <p:nvPr>
            <p:ph type="pic" sz="quarter" idx="17"/>
          </p:nvPr>
        </p:nvSpPr>
        <p:spPr>
          <a:xfrm>
            <a:off x="6096000" y="1016000"/>
            <a:ext cx="2513301" cy="3235924"/>
          </a:xfrm>
        </p:spPr>
        <p:txBody>
          <a:bodyPr/>
          <a:lstStyle>
            <a:lvl1pPr marL="0" indent="0">
              <a:buNone/>
              <a:defRPr/>
            </a:lvl1pPr>
          </a:lstStyle>
          <a:p>
            <a:r>
              <a:rPr lang="en-US"/>
              <a:t>Click icon to add picture</a:t>
            </a:r>
            <a:endParaRPr lang="en-CA"/>
          </a:p>
        </p:txBody>
      </p:sp>
      <p:sp>
        <p:nvSpPr>
          <p:cNvPr id="23" name="Picture Placeholder 3">
            <a:extLst>
              <a:ext uri="{FF2B5EF4-FFF2-40B4-BE49-F238E27FC236}">
                <a16:creationId xmlns:a16="http://schemas.microsoft.com/office/drawing/2014/main" id="{FF97E328-EA13-954D-A11E-8C81AC659568}"/>
              </a:ext>
            </a:extLst>
          </p:cNvPr>
          <p:cNvSpPr>
            <a:spLocks noGrp="1"/>
          </p:cNvSpPr>
          <p:nvPr>
            <p:ph type="pic" sz="quarter" idx="15"/>
          </p:nvPr>
        </p:nvSpPr>
        <p:spPr>
          <a:xfrm>
            <a:off x="6096000" y="4379314"/>
            <a:ext cx="2513301" cy="2478686"/>
          </a:xfrm>
        </p:spPr>
        <p:txBody>
          <a:bodyPr/>
          <a:lstStyle>
            <a:lvl1pPr marL="0" indent="0">
              <a:buNone/>
              <a:defRPr/>
            </a:lvl1pPr>
          </a:lstStyle>
          <a:p>
            <a:r>
              <a:rPr lang="en-US"/>
              <a:t>Click icon to add picture</a:t>
            </a:r>
            <a:endParaRPr lang="en-CA"/>
          </a:p>
        </p:txBody>
      </p:sp>
      <p:sp>
        <p:nvSpPr>
          <p:cNvPr id="27" name="Picture Placeholder 3">
            <a:extLst>
              <a:ext uri="{FF2B5EF4-FFF2-40B4-BE49-F238E27FC236}">
                <a16:creationId xmlns:a16="http://schemas.microsoft.com/office/drawing/2014/main" id="{22E6D772-67AA-AC40-A011-D33DB85447D5}"/>
              </a:ext>
            </a:extLst>
          </p:cNvPr>
          <p:cNvSpPr>
            <a:spLocks noGrp="1"/>
          </p:cNvSpPr>
          <p:nvPr>
            <p:ph type="pic" sz="quarter" idx="19"/>
          </p:nvPr>
        </p:nvSpPr>
        <p:spPr>
          <a:xfrm>
            <a:off x="8730961" y="0"/>
            <a:ext cx="2513301" cy="2478686"/>
          </a:xfrm>
        </p:spPr>
        <p:txBody>
          <a:bodyPr/>
          <a:lstStyle>
            <a:lvl1pPr marL="0" indent="0">
              <a:buNone/>
              <a:defRPr/>
            </a:lvl1pPr>
          </a:lstStyle>
          <a:p>
            <a:r>
              <a:rPr lang="en-US"/>
              <a:t>Click icon to add picture</a:t>
            </a:r>
            <a:endParaRPr lang="en-CA"/>
          </a:p>
        </p:txBody>
      </p:sp>
      <p:sp>
        <p:nvSpPr>
          <p:cNvPr id="29" name="Picture Placeholder 3">
            <a:extLst>
              <a:ext uri="{FF2B5EF4-FFF2-40B4-BE49-F238E27FC236}">
                <a16:creationId xmlns:a16="http://schemas.microsoft.com/office/drawing/2014/main" id="{07CBE58E-5A59-284E-9361-A93A7A2255B9}"/>
              </a:ext>
            </a:extLst>
          </p:cNvPr>
          <p:cNvSpPr>
            <a:spLocks noGrp="1"/>
          </p:cNvSpPr>
          <p:nvPr>
            <p:ph type="pic" sz="quarter" idx="20"/>
          </p:nvPr>
        </p:nvSpPr>
        <p:spPr>
          <a:xfrm>
            <a:off x="8730960" y="2603500"/>
            <a:ext cx="2513301" cy="3235924"/>
          </a:xfrm>
        </p:spPr>
        <p:txBody>
          <a:bodyPr/>
          <a:lstStyle>
            <a:lvl1pPr marL="0" indent="0">
              <a:buNone/>
              <a:defRPr/>
            </a:lvl1pPr>
          </a:lstStyle>
          <a:p>
            <a:r>
              <a:rPr lang="en-US"/>
              <a:t>Click icon to add picture</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30531CFD-87A8-494D-8139-BA875FE90534}" type="datetime1">
              <a:rPr lang="en-CA" smtClean="0"/>
              <a:t>2026-03-06</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8730960" y="6229815"/>
            <a:ext cx="2368840" cy="260079"/>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274856369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ubhead with Picture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60969-918A-7A4D-88D1-1D843926707E}"/>
              </a:ext>
            </a:extLst>
          </p:cNvPr>
          <p:cNvSpPr>
            <a:spLocks noGrp="1"/>
          </p:cNvSpPr>
          <p:nvPr>
            <p:ph type="title"/>
          </p:nvPr>
        </p:nvSpPr>
        <p:spPr>
          <a:xfrm>
            <a:off x="381000" y="441325"/>
            <a:ext cx="5003090" cy="989849"/>
          </a:xfrm>
        </p:spPr>
        <p:txBody>
          <a:bodyPr/>
          <a:lstStyle/>
          <a:p>
            <a:r>
              <a:rPr lang="en-US"/>
              <a:t>Click to edit Master title style</a:t>
            </a:r>
            <a:endParaRPr lang="en-CA"/>
          </a:p>
        </p:txBody>
      </p:sp>
      <p:sp>
        <p:nvSpPr>
          <p:cNvPr id="14" name="Text Placeholder 5">
            <a:extLst>
              <a:ext uri="{FF2B5EF4-FFF2-40B4-BE49-F238E27FC236}">
                <a16:creationId xmlns:a16="http://schemas.microsoft.com/office/drawing/2014/main" id="{0FA76A3C-4532-3C44-B71D-5A5FD02F8E10}"/>
              </a:ext>
            </a:extLst>
          </p:cNvPr>
          <p:cNvSpPr>
            <a:spLocks noGrp="1"/>
          </p:cNvSpPr>
          <p:nvPr>
            <p:ph type="body" sz="quarter" idx="14"/>
          </p:nvPr>
        </p:nvSpPr>
        <p:spPr>
          <a:xfrm>
            <a:off x="381000" y="1592263"/>
            <a:ext cx="5003091"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65EC8CE-CED9-A644-83C1-E00A54AC4865}"/>
              </a:ext>
            </a:extLst>
          </p:cNvPr>
          <p:cNvSpPr>
            <a:spLocks noGrp="1"/>
          </p:cNvSpPr>
          <p:nvPr>
            <p:ph idx="1"/>
          </p:nvPr>
        </p:nvSpPr>
        <p:spPr>
          <a:xfrm>
            <a:off x="381001" y="2145967"/>
            <a:ext cx="5003090"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5" name="Picture Placeholder 3">
            <a:extLst>
              <a:ext uri="{FF2B5EF4-FFF2-40B4-BE49-F238E27FC236}">
                <a16:creationId xmlns:a16="http://schemas.microsoft.com/office/drawing/2014/main" id="{F2695DE6-5A94-2B41-9B55-572CAB86C5A9}"/>
              </a:ext>
            </a:extLst>
          </p:cNvPr>
          <p:cNvSpPr>
            <a:spLocks noGrp="1"/>
          </p:cNvSpPr>
          <p:nvPr>
            <p:ph type="pic" sz="quarter" idx="17"/>
          </p:nvPr>
        </p:nvSpPr>
        <p:spPr>
          <a:xfrm>
            <a:off x="6096000" y="1016000"/>
            <a:ext cx="2513301" cy="3235924"/>
          </a:xfrm>
        </p:spPr>
        <p:txBody>
          <a:bodyPr/>
          <a:lstStyle>
            <a:lvl1pPr marL="0" indent="0">
              <a:buNone/>
              <a:defRPr/>
            </a:lvl1pPr>
          </a:lstStyle>
          <a:p>
            <a:r>
              <a:rPr lang="en-US"/>
              <a:t>Click icon to add picture</a:t>
            </a:r>
            <a:endParaRPr lang="en-CA"/>
          </a:p>
        </p:txBody>
      </p:sp>
      <p:sp>
        <p:nvSpPr>
          <p:cNvPr id="23" name="Picture Placeholder 3">
            <a:extLst>
              <a:ext uri="{FF2B5EF4-FFF2-40B4-BE49-F238E27FC236}">
                <a16:creationId xmlns:a16="http://schemas.microsoft.com/office/drawing/2014/main" id="{FF97E328-EA13-954D-A11E-8C81AC659568}"/>
              </a:ext>
            </a:extLst>
          </p:cNvPr>
          <p:cNvSpPr>
            <a:spLocks noGrp="1"/>
          </p:cNvSpPr>
          <p:nvPr>
            <p:ph type="pic" sz="quarter" idx="15"/>
          </p:nvPr>
        </p:nvSpPr>
        <p:spPr>
          <a:xfrm>
            <a:off x="6096000" y="4379314"/>
            <a:ext cx="2513301" cy="2478686"/>
          </a:xfrm>
        </p:spPr>
        <p:txBody>
          <a:bodyPr/>
          <a:lstStyle>
            <a:lvl1pPr marL="0" indent="0">
              <a:buNone/>
              <a:defRPr/>
            </a:lvl1pPr>
          </a:lstStyle>
          <a:p>
            <a:r>
              <a:rPr lang="en-US"/>
              <a:t>Click icon to add picture</a:t>
            </a:r>
            <a:endParaRPr lang="en-CA"/>
          </a:p>
        </p:txBody>
      </p:sp>
      <p:sp>
        <p:nvSpPr>
          <p:cNvPr id="27" name="Picture Placeholder 3">
            <a:extLst>
              <a:ext uri="{FF2B5EF4-FFF2-40B4-BE49-F238E27FC236}">
                <a16:creationId xmlns:a16="http://schemas.microsoft.com/office/drawing/2014/main" id="{22E6D772-67AA-AC40-A011-D33DB85447D5}"/>
              </a:ext>
            </a:extLst>
          </p:cNvPr>
          <p:cNvSpPr>
            <a:spLocks noGrp="1"/>
          </p:cNvSpPr>
          <p:nvPr>
            <p:ph type="pic" sz="quarter" idx="19"/>
          </p:nvPr>
        </p:nvSpPr>
        <p:spPr>
          <a:xfrm>
            <a:off x="8730961" y="0"/>
            <a:ext cx="2513301" cy="2478686"/>
          </a:xfrm>
        </p:spPr>
        <p:txBody>
          <a:bodyPr/>
          <a:lstStyle>
            <a:lvl1pPr marL="0" indent="0">
              <a:buNone/>
              <a:defRPr/>
            </a:lvl1pPr>
          </a:lstStyle>
          <a:p>
            <a:r>
              <a:rPr lang="en-US"/>
              <a:t>Click icon to add picture</a:t>
            </a:r>
            <a:endParaRPr lang="en-CA"/>
          </a:p>
        </p:txBody>
      </p:sp>
      <p:sp>
        <p:nvSpPr>
          <p:cNvPr id="29" name="Picture Placeholder 3">
            <a:extLst>
              <a:ext uri="{FF2B5EF4-FFF2-40B4-BE49-F238E27FC236}">
                <a16:creationId xmlns:a16="http://schemas.microsoft.com/office/drawing/2014/main" id="{07CBE58E-5A59-284E-9361-A93A7A2255B9}"/>
              </a:ext>
            </a:extLst>
          </p:cNvPr>
          <p:cNvSpPr>
            <a:spLocks noGrp="1"/>
          </p:cNvSpPr>
          <p:nvPr>
            <p:ph type="pic" sz="quarter" idx="20"/>
          </p:nvPr>
        </p:nvSpPr>
        <p:spPr>
          <a:xfrm>
            <a:off x="8730960" y="2603500"/>
            <a:ext cx="2513301" cy="3235924"/>
          </a:xfrm>
        </p:spPr>
        <p:txBody>
          <a:bodyPr/>
          <a:lstStyle>
            <a:lvl1pPr marL="0" indent="0">
              <a:buNone/>
              <a:defRPr/>
            </a:lvl1pPr>
          </a:lstStyle>
          <a:p>
            <a:r>
              <a:rPr lang="en-US"/>
              <a:t>Click icon to add picture</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82A55C61-564F-404F-B399-6A9C4F0C99FE}" type="datetime1">
              <a:rPr lang="en-CA" smtClean="0"/>
              <a:t>2026-03-06</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3003389565"/>
      </p:ext>
    </p:extLst>
  </p:cSld>
  <p:clrMapOvr>
    <a:masterClrMapping/>
  </p:clrMapOvr>
  <p:extLst>
    <p:ext uri="{DCECCB84-F9BA-43D5-87BE-67443E8EF086}">
      <p15:sldGuideLst xmlns:p15="http://schemas.microsoft.com/office/powerpoint/2012/main">
        <p15:guide id="3"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s with Descriptions -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0C5B92-FBA1-3647-B9A6-241C3E710F43}"/>
              </a:ext>
            </a:extLst>
          </p:cNvPr>
          <p:cNvSpPr>
            <a:spLocks noGrp="1"/>
          </p:cNvSpPr>
          <p:nvPr>
            <p:ph type="title"/>
          </p:nvPr>
        </p:nvSpPr>
        <p:spPr/>
        <p:txBody>
          <a:bodyPr/>
          <a:lstStyle/>
          <a:p>
            <a:r>
              <a:rPr lang="en-US"/>
              <a:t>Click to edit Master title style</a:t>
            </a:r>
            <a:endParaRPr lang="en-CA"/>
          </a:p>
        </p:txBody>
      </p:sp>
      <p:sp>
        <p:nvSpPr>
          <p:cNvPr id="21" name="Picture Placeholder 2">
            <a:extLst>
              <a:ext uri="{FF2B5EF4-FFF2-40B4-BE49-F238E27FC236}">
                <a16:creationId xmlns:a16="http://schemas.microsoft.com/office/drawing/2014/main" id="{2A72B1B5-E2B6-B04E-8156-F1A5BE8B772B}"/>
              </a:ext>
            </a:extLst>
          </p:cNvPr>
          <p:cNvSpPr>
            <a:spLocks noGrp="1" noChangeAspect="1"/>
          </p:cNvSpPr>
          <p:nvPr>
            <p:ph type="pic" sz="quarter" idx="13"/>
          </p:nvPr>
        </p:nvSpPr>
        <p:spPr>
          <a:xfrm>
            <a:off x="422226"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9" name="Text Placeholder 2">
            <a:extLst>
              <a:ext uri="{FF2B5EF4-FFF2-40B4-BE49-F238E27FC236}">
                <a16:creationId xmlns:a16="http://schemas.microsoft.com/office/drawing/2014/main" id="{74E7F2DE-2C36-FF49-B781-64ED3F5331C1}"/>
              </a:ext>
            </a:extLst>
          </p:cNvPr>
          <p:cNvSpPr>
            <a:spLocks noGrp="1"/>
          </p:cNvSpPr>
          <p:nvPr>
            <p:ph type="body" sz="quarter" idx="17"/>
          </p:nvPr>
        </p:nvSpPr>
        <p:spPr>
          <a:xfrm>
            <a:off x="1814500" y="1592262"/>
            <a:ext cx="3568714" cy="4176713"/>
          </a:xfrm>
        </p:spPr>
        <p:txBody>
          <a:bodyPr>
            <a:normAutofit/>
          </a:bodyPr>
          <a:lstStyle>
            <a:lvl1pPr>
              <a:defRPr sz="1400"/>
            </a:lvl1pPr>
          </a:lstStyle>
          <a:p>
            <a:pPr lvl="0"/>
            <a:r>
              <a:rPr lang="en-US"/>
              <a:t>Click to edit Master text styles</a:t>
            </a:r>
          </a:p>
        </p:txBody>
      </p:sp>
      <p:sp>
        <p:nvSpPr>
          <p:cNvPr id="31" name="Picture Placeholder 2">
            <a:extLst>
              <a:ext uri="{FF2B5EF4-FFF2-40B4-BE49-F238E27FC236}">
                <a16:creationId xmlns:a16="http://schemas.microsoft.com/office/drawing/2014/main" id="{F1EFE7AC-6C50-8A4D-B3B2-950CFD780090}"/>
              </a:ext>
            </a:extLst>
          </p:cNvPr>
          <p:cNvSpPr>
            <a:spLocks noGrp="1" noChangeAspect="1"/>
          </p:cNvSpPr>
          <p:nvPr>
            <p:ph type="pic" sz="quarter" idx="18"/>
          </p:nvPr>
        </p:nvSpPr>
        <p:spPr>
          <a:xfrm>
            <a:off x="6428005"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32" name="Text Placeholder 2">
            <a:extLst>
              <a:ext uri="{FF2B5EF4-FFF2-40B4-BE49-F238E27FC236}">
                <a16:creationId xmlns:a16="http://schemas.microsoft.com/office/drawing/2014/main" id="{DA1B9E1F-8070-8D48-B0BC-EA29EBA10AC1}"/>
              </a:ext>
            </a:extLst>
          </p:cNvPr>
          <p:cNvSpPr>
            <a:spLocks noGrp="1"/>
          </p:cNvSpPr>
          <p:nvPr>
            <p:ph type="body" sz="quarter" idx="19"/>
          </p:nvPr>
        </p:nvSpPr>
        <p:spPr>
          <a:xfrm>
            <a:off x="7820279" y="1592263"/>
            <a:ext cx="3568714" cy="4176712"/>
          </a:xfrm>
        </p:spPr>
        <p:txBody>
          <a:bodyPr>
            <a:normAutofit/>
          </a:bodyPr>
          <a:lstStyle>
            <a:lvl1pPr>
              <a:defRPr sz="1400"/>
            </a:lvl1pPr>
          </a:lstStyle>
          <a:p>
            <a:pPr lvl="0"/>
            <a:r>
              <a:rPr lang="en-US"/>
              <a:t>Click to edit Master text styles</a:t>
            </a:r>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21DAE1E5-D274-F74E-B2FC-240B88603360}" type="datetime1">
              <a:rPr lang="en-CA" smtClean="0"/>
              <a:t>2026-03-06</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2" name="Straight Connector 11">
            <a:extLst>
              <a:ext uri="{FF2B5EF4-FFF2-40B4-BE49-F238E27FC236}">
                <a16:creationId xmlns:a16="http://schemas.microsoft.com/office/drawing/2014/main" id="{368607F3-C9B1-4040-8573-461C27317DCD}"/>
              </a:ext>
            </a:extLst>
          </p:cNvPr>
          <p:cNvCxnSpPr>
            <a:cxnSpLocks/>
          </p:cNvCxnSpPr>
          <p:nvPr userDrawn="1"/>
        </p:nvCxnSpPr>
        <p:spPr>
          <a:xfrm>
            <a:off x="6096000"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388171"/>
      </p:ext>
    </p:extLst>
  </p:cSld>
  <p:clrMapOvr>
    <a:masterClrMapping/>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s with Descriptions -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1B6519-0532-7C4B-9FA9-9D0D9DD2FA19}"/>
              </a:ext>
            </a:extLst>
          </p:cNvPr>
          <p:cNvSpPr>
            <a:spLocks noGrp="1"/>
          </p:cNvSpPr>
          <p:nvPr>
            <p:ph type="title"/>
          </p:nvPr>
        </p:nvSpPr>
        <p:spPr/>
        <p:txBody>
          <a:bodyPr/>
          <a:lstStyle/>
          <a:p>
            <a:r>
              <a:rPr lang="en-US"/>
              <a:t>Click to edit Master title style</a:t>
            </a:r>
            <a:endParaRPr lang="en-CA"/>
          </a:p>
        </p:txBody>
      </p:sp>
      <p:sp>
        <p:nvSpPr>
          <p:cNvPr id="12" name="Picture Placeholder 2">
            <a:extLst>
              <a:ext uri="{FF2B5EF4-FFF2-40B4-BE49-F238E27FC236}">
                <a16:creationId xmlns:a16="http://schemas.microsoft.com/office/drawing/2014/main" id="{D6C5A4BB-3493-2242-919E-B698F5468C07}"/>
              </a:ext>
            </a:extLst>
          </p:cNvPr>
          <p:cNvSpPr>
            <a:spLocks noGrp="1" noChangeAspect="1"/>
          </p:cNvSpPr>
          <p:nvPr>
            <p:ph type="pic" sz="quarter" idx="13"/>
          </p:nvPr>
        </p:nvSpPr>
        <p:spPr>
          <a:xfrm>
            <a:off x="893653"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7" name="Content Placeholder 2">
            <a:extLst>
              <a:ext uri="{FF2B5EF4-FFF2-40B4-BE49-F238E27FC236}">
                <a16:creationId xmlns:a16="http://schemas.microsoft.com/office/drawing/2014/main" id="{9F8A2164-E63F-5F43-8F4A-BEE870E94F72}"/>
              </a:ext>
            </a:extLst>
          </p:cNvPr>
          <p:cNvSpPr>
            <a:spLocks noGrp="1"/>
          </p:cNvSpPr>
          <p:nvPr>
            <p:ph type="body" idx="17"/>
          </p:nvPr>
        </p:nvSpPr>
        <p:spPr>
          <a:xfrm>
            <a:off x="893653" y="2921671"/>
            <a:ext cx="2855387" cy="2847304"/>
          </a:xfrm>
        </p:spPr>
        <p:txBody>
          <a:bodyPr/>
          <a:lstStyle>
            <a:lvl1pPr marL="0" indent="0">
              <a:spcBef>
                <a:spcPts val="1600"/>
              </a:spcBef>
              <a:buNone/>
              <a:defRPr sz="1400"/>
            </a:lvl1pPr>
            <a:lvl2pPr>
              <a:defRPr sz="1200"/>
            </a:lvl2pPr>
            <a:lvl3pPr>
              <a:defRPr sz="1200"/>
            </a:lvl3pPr>
            <a:lvl4pPr>
              <a:defRPr sz="1200"/>
            </a:lvl4pPr>
            <a:lvl5pPr>
              <a:defRPr sz="1200"/>
            </a:lvl5pPr>
          </a:lstStyle>
          <a:p>
            <a:pPr lvl="0"/>
            <a:r>
              <a:rPr lang="en-US"/>
              <a:t>Click to edit Master text styles</a:t>
            </a:r>
          </a:p>
        </p:txBody>
      </p:sp>
      <p:sp>
        <p:nvSpPr>
          <p:cNvPr id="16" name="Picture Placeholder 2">
            <a:extLst>
              <a:ext uri="{FF2B5EF4-FFF2-40B4-BE49-F238E27FC236}">
                <a16:creationId xmlns:a16="http://schemas.microsoft.com/office/drawing/2014/main" id="{B3626523-D401-574F-ABBC-A53AB583C5B3}"/>
              </a:ext>
            </a:extLst>
          </p:cNvPr>
          <p:cNvSpPr>
            <a:spLocks noGrp="1" noChangeAspect="1"/>
          </p:cNvSpPr>
          <p:nvPr>
            <p:ph type="pic" sz="quarter" idx="23"/>
          </p:nvPr>
        </p:nvSpPr>
        <p:spPr>
          <a:xfrm>
            <a:off x="4434620"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15" name="Content Placeholder 2">
            <a:extLst>
              <a:ext uri="{FF2B5EF4-FFF2-40B4-BE49-F238E27FC236}">
                <a16:creationId xmlns:a16="http://schemas.microsoft.com/office/drawing/2014/main" id="{5C6784AB-34D5-1149-80A6-0894445D8A44}"/>
              </a:ext>
            </a:extLst>
          </p:cNvPr>
          <p:cNvSpPr>
            <a:spLocks noGrp="1"/>
          </p:cNvSpPr>
          <p:nvPr>
            <p:ph type="body" idx="22"/>
          </p:nvPr>
        </p:nvSpPr>
        <p:spPr>
          <a:xfrm>
            <a:off x="4440238" y="2921671"/>
            <a:ext cx="2849769" cy="2847304"/>
          </a:xfrm>
        </p:spPr>
        <p:txBody>
          <a:bodyPr/>
          <a:lstStyle>
            <a:lvl1pPr marL="0" indent="0">
              <a:spcBef>
                <a:spcPts val="1600"/>
              </a:spcBef>
              <a:buNone/>
              <a:defRPr sz="1400"/>
            </a:lvl1pPr>
            <a:lvl2pPr>
              <a:defRPr sz="1200"/>
            </a:lvl2pPr>
            <a:lvl3pPr>
              <a:defRPr sz="1200"/>
            </a:lvl3pPr>
            <a:lvl4pPr>
              <a:defRPr sz="1200"/>
            </a:lvl4pPr>
            <a:lvl5pPr>
              <a:defRPr sz="1200"/>
            </a:lvl5pPr>
          </a:lstStyle>
          <a:p>
            <a:pPr lvl="0"/>
            <a:r>
              <a:rPr lang="en-US"/>
              <a:t>Click to edit Master text styles</a:t>
            </a:r>
          </a:p>
        </p:txBody>
      </p:sp>
      <p:sp>
        <p:nvSpPr>
          <p:cNvPr id="18" name="Picture Placeholder 2">
            <a:extLst>
              <a:ext uri="{FF2B5EF4-FFF2-40B4-BE49-F238E27FC236}">
                <a16:creationId xmlns:a16="http://schemas.microsoft.com/office/drawing/2014/main" id="{C507C210-106E-F54C-A9C9-B68D9AD82693}"/>
              </a:ext>
            </a:extLst>
          </p:cNvPr>
          <p:cNvSpPr>
            <a:spLocks noGrp="1" noChangeAspect="1"/>
          </p:cNvSpPr>
          <p:nvPr>
            <p:ph type="pic" sz="quarter" idx="25"/>
          </p:nvPr>
        </p:nvSpPr>
        <p:spPr>
          <a:xfrm>
            <a:off x="7975587"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17" name="Content Placeholder 2">
            <a:extLst>
              <a:ext uri="{FF2B5EF4-FFF2-40B4-BE49-F238E27FC236}">
                <a16:creationId xmlns:a16="http://schemas.microsoft.com/office/drawing/2014/main" id="{FE04915A-9863-374E-BCFE-0C1BD5F1572A}"/>
              </a:ext>
            </a:extLst>
          </p:cNvPr>
          <p:cNvSpPr>
            <a:spLocks noGrp="1"/>
          </p:cNvSpPr>
          <p:nvPr>
            <p:ph type="body" idx="24"/>
          </p:nvPr>
        </p:nvSpPr>
        <p:spPr>
          <a:xfrm>
            <a:off x="7975587" y="2921671"/>
            <a:ext cx="2855387" cy="2847304"/>
          </a:xfrm>
        </p:spPr>
        <p:txBody>
          <a:bodyPr/>
          <a:lstStyle>
            <a:lvl1pPr marL="0" indent="0">
              <a:spcBef>
                <a:spcPts val="1600"/>
              </a:spcBef>
              <a:buNone/>
              <a:defRPr sz="1400"/>
            </a:lvl1pPr>
            <a:lvl2pPr>
              <a:defRPr sz="1200"/>
            </a:lvl2pPr>
            <a:lvl3pPr>
              <a:defRPr sz="1200"/>
            </a:lvl3pPr>
            <a:lvl4pPr>
              <a:defRPr sz="1200"/>
            </a:lvl4pPr>
            <a:lvl5pPr>
              <a:defRPr sz="1200"/>
            </a:lvl5pPr>
          </a:lstStyle>
          <a:p>
            <a:pPr lvl="0"/>
            <a:r>
              <a:rPr lang="en-US"/>
              <a:t>Click to edit Master text styles</a:t>
            </a:r>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5CE84035-3A00-6B4E-8415-5CD67CC21364}" type="datetime1">
              <a:rPr lang="en-CA" smtClean="0"/>
              <a:t>2026-03-06</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3" name="Straight Connector 12">
            <a:extLst>
              <a:ext uri="{FF2B5EF4-FFF2-40B4-BE49-F238E27FC236}">
                <a16:creationId xmlns:a16="http://schemas.microsoft.com/office/drawing/2014/main" id="{71C2FD06-AE26-2C49-BFDD-3DF837CD9E80}"/>
              </a:ext>
            </a:extLst>
          </p:cNvPr>
          <p:cNvCxnSpPr>
            <a:cxnSpLocks/>
          </p:cNvCxnSpPr>
          <p:nvPr userDrawn="1"/>
        </p:nvCxnSpPr>
        <p:spPr>
          <a:xfrm>
            <a:off x="4099380" y="2996317"/>
            <a:ext cx="0" cy="2772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E25E761-B6DF-E645-8C12-5A6334505C57}"/>
              </a:ext>
            </a:extLst>
          </p:cNvPr>
          <p:cNvCxnSpPr>
            <a:cxnSpLocks/>
          </p:cNvCxnSpPr>
          <p:nvPr userDrawn="1"/>
        </p:nvCxnSpPr>
        <p:spPr>
          <a:xfrm>
            <a:off x="7633533" y="2996317"/>
            <a:ext cx="0" cy="2772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663250"/>
      </p:ext>
    </p:extLst>
  </p:cSld>
  <p:clrMapOvr>
    <a:masterClrMapping/>
  </p:clrMapOvr>
  <p:extLst>
    <p:ext uri="{DCECCB84-F9BA-43D5-87BE-67443E8EF086}">
      <p15:sldGuideLst xmlns:p15="http://schemas.microsoft.com/office/powerpoint/2012/main">
        <p15:guide id="1" pos="7106">
          <p15:clr>
            <a:srgbClr val="FBAE40"/>
          </p15:clr>
        </p15:guide>
        <p15:guide id="2" pos="2366">
          <p15:clr>
            <a:srgbClr val="FBAE40"/>
          </p15:clr>
        </p15:guide>
        <p15:guide id="3" pos="2797" userDrawn="1">
          <p15:clr>
            <a:srgbClr val="FBAE40"/>
          </p15:clr>
        </p15:guide>
        <p15:guide id="4" pos="5019">
          <p15:clr>
            <a:srgbClr val="FBAE40"/>
          </p15:clr>
        </p15:guide>
        <p15:guide id="5" pos="458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Caret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7E08-89F9-E440-B732-3AEBA43BD82E}"/>
              </a:ext>
            </a:extLst>
          </p:cNvPr>
          <p:cNvSpPr>
            <a:spLocks noGrp="1"/>
          </p:cNvSpPr>
          <p:nvPr>
            <p:ph type="ctrTitle" hasCustomPrompt="1"/>
          </p:nvPr>
        </p:nvSpPr>
        <p:spPr>
          <a:xfrm>
            <a:off x="381000" y="441325"/>
            <a:ext cx="8570913" cy="1566863"/>
          </a:xfrm>
        </p:spPr>
        <p:txBody>
          <a:bodyPr anchor="t">
            <a:normAutofit/>
          </a:bodyPr>
          <a:lstStyle>
            <a:lvl1pPr algn="l">
              <a:defRPr sz="3200"/>
            </a:lvl1pPr>
          </a:lstStyle>
          <a:p>
            <a:r>
              <a:rPr lang="en-CA" dirty="0"/>
              <a:t>Presentation </a:t>
            </a:r>
            <a:br>
              <a:rPr lang="en-CA" dirty="0"/>
            </a:br>
            <a:r>
              <a:rPr lang="en-CA" dirty="0"/>
              <a:t>Title</a:t>
            </a:r>
          </a:p>
        </p:txBody>
      </p:sp>
      <p:sp>
        <p:nvSpPr>
          <p:cNvPr id="3" name="Subtitle 2">
            <a:extLst>
              <a:ext uri="{FF2B5EF4-FFF2-40B4-BE49-F238E27FC236}">
                <a16:creationId xmlns:a16="http://schemas.microsoft.com/office/drawing/2014/main" id="{8E88B004-1DA3-934C-8CB5-1FF691477431}"/>
              </a:ext>
            </a:extLst>
          </p:cNvPr>
          <p:cNvSpPr>
            <a:spLocks noGrp="1"/>
          </p:cNvSpPr>
          <p:nvPr>
            <p:ph type="subTitle" idx="1" hasCustomPrompt="1"/>
          </p:nvPr>
        </p:nvSpPr>
        <p:spPr>
          <a:xfrm>
            <a:off x="381000" y="2170153"/>
            <a:ext cx="3571875" cy="1609966"/>
          </a:xfrm>
          <a:prstGeom prst="callout1">
            <a:avLst>
              <a:gd name="adj1" fmla="val 15"/>
              <a:gd name="adj2" fmla="val 25889"/>
              <a:gd name="adj3" fmla="val 91"/>
              <a:gd name="adj4" fmla="val 2200"/>
            </a:avLst>
          </a:prstGeom>
          <a:ln w="38100">
            <a:solidFill>
              <a:schemeClr val="accent1"/>
            </a:solidFill>
          </a:ln>
        </p:spPr>
        <p:txBody>
          <a:bodyPr tIns="182880">
            <a:noAutofit/>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dirty="0"/>
              <a:t>Presenter name, title, and date</a:t>
            </a:r>
          </a:p>
        </p:txBody>
      </p:sp>
      <p:sp>
        <p:nvSpPr>
          <p:cNvPr id="4" name="Date Placeholder 3">
            <a:extLst>
              <a:ext uri="{FF2B5EF4-FFF2-40B4-BE49-F238E27FC236}">
                <a16:creationId xmlns:a16="http://schemas.microsoft.com/office/drawing/2014/main" id="{11F3C465-4A72-3842-A3F3-7E6EED668ADC}"/>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0615CD9-9C91-9145-8CC5-580808F1229D}" type="datetime1">
              <a:rPr lang="en-CA" smtClean="0"/>
              <a:t>2026-03-06</a:t>
            </a:fld>
            <a:endParaRPr lang="en-CA"/>
          </a:p>
        </p:txBody>
      </p:sp>
      <p:sp>
        <p:nvSpPr>
          <p:cNvPr id="5" name="Footer Placeholder 4">
            <a:extLst>
              <a:ext uri="{FF2B5EF4-FFF2-40B4-BE49-F238E27FC236}">
                <a16:creationId xmlns:a16="http://schemas.microsoft.com/office/drawing/2014/main" id="{31F36BAC-CA62-6E4E-A36D-A9F19A02520C}"/>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6" name="Slide Number Placeholder 5">
            <a:extLst>
              <a:ext uri="{FF2B5EF4-FFF2-40B4-BE49-F238E27FC236}">
                <a16:creationId xmlns:a16="http://schemas.microsoft.com/office/drawing/2014/main" id="{87EAD7D6-A9D9-0A4E-973D-C119C5A93924}"/>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4031464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s with Descriptions - 4">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851FA4-8589-564C-8B4D-21B4242F71A7}"/>
              </a:ext>
            </a:extLst>
          </p:cNvPr>
          <p:cNvSpPr>
            <a:spLocks noGrp="1"/>
          </p:cNvSpPr>
          <p:nvPr>
            <p:ph type="title"/>
          </p:nvPr>
        </p:nvSpPr>
        <p:spPr/>
        <p:txBody>
          <a:bodyPr/>
          <a:lstStyle/>
          <a:p>
            <a:r>
              <a:rPr lang="en-US"/>
              <a:t>Click to edit Master title style</a:t>
            </a:r>
            <a:endParaRPr lang="en-CA"/>
          </a:p>
        </p:txBody>
      </p:sp>
      <p:sp>
        <p:nvSpPr>
          <p:cNvPr id="19" name="Picture Placeholder 2">
            <a:extLst>
              <a:ext uri="{FF2B5EF4-FFF2-40B4-BE49-F238E27FC236}">
                <a16:creationId xmlns:a16="http://schemas.microsoft.com/office/drawing/2014/main" id="{136496C0-1BFE-CE4D-9200-2CC0E910138C}"/>
              </a:ext>
            </a:extLst>
          </p:cNvPr>
          <p:cNvSpPr>
            <a:spLocks noGrp="1" noChangeAspect="1"/>
          </p:cNvSpPr>
          <p:nvPr>
            <p:ph type="pic" sz="quarter" idx="23"/>
          </p:nvPr>
        </p:nvSpPr>
        <p:spPr>
          <a:xfrm>
            <a:off x="893653" y="1593274"/>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4" name="Text Placeholder 16">
            <a:extLst>
              <a:ext uri="{FF2B5EF4-FFF2-40B4-BE49-F238E27FC236}">
                <a16:creationId xmlns:a16="http://schemas.microsoft.com/office/drawing/2014/main" id="{5DAFEBCF-49E1-614A-80CF-86DA431900B6}"/>
              </a:ext>
            </a:extLst>
          </p:cNvPr>
          <p:cNvSpPr>
            <a:spLocks noGrp="1"/>
          </p:cNvSpPr>
          <p:nvPr>
            <p:ph type="body" sz="quarter" idx="25"/>
          </p:nvPr>
        </p:nvSpPr>
        <p:spPr>
          <a:xfrm>
            <a:off x="2285928" y="1603663"/>
            <a:ext cx="3396416" cy="1751090"/>
          </a:xfrm>
        </p:spPr>
        <p:txBody>
          <a:bodyPr>
            <a:normAutofit/>
          </a:bodyPr>
          <a:lstStyle>
            <a:lvl1pPr marL="0" indent="0">
              <a:buNone/>
              <a:defRPr sz="1400"/>
            </a:lvl1pPr>
          </a:lstStyle>
          <a:p>
            <a:pPr lvl="0"/>
            <a:r>
              <a:rPr lang="en-US"/>
              <a:t>Click to edit Master text styles</a:t>
            </a:r>
          </a:p>
        </p:txBody>
      </p:sp>
      <p:sp>
        <p:nvSpPr>
          <p:cNvPr id="23" name="Picture Placeholder 2">
            <a:extLst>
              <a:ext uri="{FF2B5EF4-FFF2-40B4-BE49-F238E27FC236}">
                <a16:creationId xmlns:a16="http://schemas.microsoft.com/office/drawing/2014/main" id="{8A6C41E9-E75F-AA41-809E-FB420CBF4FC7}"/>
              </a:ext>
            </a:extLst>
          </p:cNvPr>
          <p:cNvSpPr>
            <a:spLocks noGrp="1" noChangeAspect="1"/>
          </p:cNvSpPr>
          <p:nvPr>
            <p:ph type="pic" sz="quarter" idx="24"/>
          </p:nvPr>
        </p:nvSpPr>
        <p:spPr>
          <a:xfrm>
            <a:off x="6426706" y="1593274"/>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5" name="Text Placeholder 16">
            <a:extLst>
              <a:ext uri="{FF2B5EF4-FFF2-40B4-BE49-F238E27FC236}">
                <a16:creationId xmlns:a16="http://schemas.microsoft.com/office/drawing/2014/main" id="{BBFF9FBA-DD88-1141-8BB3-4F4C207F31FC}"/>
              </a:ext>
            </a:extLst>
          </p:cNvPr>
          <p:cNvSpPr>
            <a:spLocks noGrp="1"/>
          </p:cNvSpPr>
          <p:nvPr>
            <p:ph type="body" sz="quarter" idx="26"/>
          </p:nvPr>
        </p:nvSpPr>
        <p:spPr>
          <a:xfrm>
            <a:off x="7818981" y="1591731"/>
            <a:ext cx="3396416" cy="1751090"/>
          </a:xfrm>
        </p:spPr>
        <p:txBody>
          <a:bodyPr>
            <a:normAutofit/>
          </a:bodyPr>
          <a:lstStyle>
            <a:lvl1pPr marL="0" indent="0">
              <a:buNone/>
              <a:defRPr sz="1400"/>
            </a:lvl1pPr>
          </a:lstStyle>
          <a:p>
            <a:pPr lvl="0"/>
            <a:r>
              <a:rPr lang="en-US"/>
              <a:t>Click to edit Master text styles</a:t>
            </a:r>
          </a:p>
        </p:txBody>
      </p:sp>
      <p:sp>
        <p:nvSpPr>
          <p:cNvPr id="16" name="Picture Placeholder 2">
            <a:extLst>
              <a:ext uri="{FF2B5EF4-FFF2-40B4-BE49-F238E27FC236}">
                <a16:creationId xmlns:a16="http://schemas.microsoft.com/office/drawing/2014/main" id="{99381994-618A-3C44-8618-AABB14F1506F}"/>
              </a:ext>
            </a:extLst>
          </p:cNvPr>
          <p:cNvSpPr>
            <a:spLocks noGrp="1" noChangeAspect="1"/>
          </p:cNvSpPr>
          <p:nvPr>
            <p:ph type="pic" sz="quarter" idx="17"/>
          </p:nvPr>
        </p:nvSpPr>
        <p:spPr>
          <a:xfrm>
            <a:off x="893653" y="4003260"/>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1" name="Text Placeholder 16">
            <a:extLst>
              <a:ext uri="{FF2B5EF4-FFF2-40B4-BE49-F238E27FC236}">
                <a16:creationId xmlns:a16="http://schemas.microsoft.com/office/drawing/2014/main" id="{B972DB0D-D400-5848-9A57-7EFD02099860}"/>
              </a:ext>
            </a:extLst>
          </p:cNvPr>
          <p:cNvSpPr>
            <a:spLocks noGrp="1"/>
          </p:cNvSpPr>
          <p:nvPr>
            <p:ph type="body" sz="quarter" idx="21"/>
          </p:nvPr>
        </p:nvSpPr>
        <p:spPr>
          <a:xfrm>
            <a:off x="2285928" y="4013649"/>
            <a:ext cx="3396416" cy="1751090"/>
          </a:xfrm>
        </p:spPr>
        <p:txBody>
          <a:bodyPr>
            <a:normAutofit/>
          </a:bodyPr>
          <a:lstStyle>
            <a:lvl1pPr marL="0" indent="0">
              <a:buNone/>
              <a:defRPr sz="1400"/>
            </a:lvl1pPr>
          </a:lstStyle>
          <a:p>
            <a:pPr lvl="0"/>
            <a:r>
              <a:rPr lang="en-US"/>
              <a:t>Click to edit Master text styles</a:t>
            </a:r>
          </a:p>
        </p:txBody>
      </p:sp>
      <p:sp>
        <p:nvSpPr>
          <p:cNvPr id="18" name="Picture Placeholder 2">
            <a:extLst>
              <a:ext uri="{FF2B5EF4-FFF2-40B4-BE49-F238E27FC236}">
                <a16:creationId xmlns:a16="http://schemas.microsoft.com/office/drawing/2014/main" id="{304CEAB8-9EEB-214D-8C2F-EC98B2FCD0C0}"/>
              </a:ext>
            </a:extLst>
          </p:cNvPr>
          <p:cNvSpPr>
            <a:spLocks noGrp="1" noChangeAspect="1"/>
          </p:cNvSpPr>
          <p:nvPr>
            <p:ph type="pic" sz="quarter" idx="19"/>
          </p:nvPr>
        </p:nvSpPr>
        <p:spPr>
          <a:xfrm>
            <a:off x="6426706" y="4003260"/>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2" name="Text Placeholder 16">
            <a:extLst>
              <a:ext uri="{FF2B5EF4-FFF2-40B4-BE49-F238E27FC236}">
                <a16:creationId xmlns:a16="http://schemas.microsoft.com/office/drawing/2014/main" id="{8207CBAE-5643-1B43-87D2-81EC2D696AF5}"/>
              </a:ext>
            </a:extLst>
          </p:cNvPr>
          <p:cNvSpPr>
            <a:spLocks noGrp="1"/>
          </p:cNvSpPr>
          <p:nvPr>
            <p:ph type="body" sz="quarter" idx="22"/>
          </p:nvPr>
        </p:nvSpPr>
        <p:spPr>
          <a:xfrm>
            <a:off x="7818981" y="4001717"/>
            <a:ext cx="3396416" cy="1751090"/>
          </a:xfrm>
        </p:spPr>
        <p:txBody>
          <a:bodyPr>
            <a:normAutofit/>
          </a:bodyPr>
          <a:lstStyle>
            <a:lvl1pPr marL="0" indent="0">
              <a:buNone/>
              <a:defRPr sz="1400"/>
            </a:lvl1pPr>
          </a:lstStyle>
          <a:p>
            <a:pPr lvl="0"/>
            <a:r>
              <a:rPr lang="en-US"/>
              <a:t>Click to edit Master text styles</a:t>
            </a:r>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A4A1BE50-3C46-434A-860D-C27D87407209}" type="datetime1">
              <a:rPr lang="en-CA" smtClean="0"/>
              <a:t>2026-03-06</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4" name="Straight Connector 13">
            <a:extLst>
              <a:ext uri="{FF2B5EF4-FFF2-40B4-BE49-F238E27FC236}">
                <a16:creationId xmlns:a16="http://schemas.microsoft.com/office/drawing/2014/main" id="{3B49D52E-6E64-424D-9315-C95FA7737A28}"/>
              </a:ext>
            </a:extLst>
          </p:cNvPr>
          <p:cNvCxnSpPr>
            <a:cxnSpLocks/>
          </p:cNvCxnSpPr>
          <p:nvPr userDrawn="1"/>
        </p:nvCxnSpPr>
        <p:spPr>
          <a:xfrm>
            <a:off x="774503" y="3695202"/>
            <a:ext cx="106429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1E9422-46C3-734C-A068-7F81B94FDCED}"/>
              </a:ext>
            </a:extLst>
          </p:cNvPr>
          <p:cNvCxnSpPr>
            <a:cxnSpLocks/>
          </p:cNvCxnSpPr>
          <p:nvPr userDrawn="1"/>
        </p:nvCxnSpPr>
        <p:spPr>
          <a:xfrm>
            <a:off x="6096000" y="1592263"/>
            <a:ext cx="0" cy="4172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685300"/>
      </p:ext>
    </p:extLst>
  </p:cSld>
  <p:clrMapOvr>
    <a:masterClrMapping/>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A5C6-B6D6-8F49-A809-D550B8736FB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C18DA6C-C939-9546-A4D3-4B92C47C894A}"/>
              </a:ext>
            </a:extLst>
          </p:cNvPr>
          <p:cNvSpPr>
            <a:spLocks noGrp="1"/>
          </p:cNvSpPr>
          <p:nvPr>
            <p:ph idx="1"/>
          </p:nvPr>
        </p:nvSpPr>
        <p:spPr>
          <a:xfrm>
            <a:off x="381000" y="1592263"/>
            <a:ext cx="6429371" cy="4176711"/>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Picture Placeholder 2">
            <a:extLst>
              <a:ext uri="{FF2B5EF4-FFF2-40B4-BE49-F238E27FC236}">
                <a16:creationId xmlns:a16="http://schemas.microsoft.com/office/drawing/2014/main" id="{AF07C545-E8A2-214D-B8EA-9AF78FC07C66}"/>
              </a:ext>
            </a:extLst>
          </p:cNvPr>
          <p:cNvSpPr>
            <a:spLocks noGrp="1"/>
          </p:cNvSpPr>
          <p:nvPr>
            <p:ph type="pic" sz="quarter" idx="16" hasCustomPrompt="1"/>
          </p:nvPr>
        </p:nvSpPr>
        <p:spPr>
          <a:xfrm>
            <a:off x="7840654" y="1596280"/>
            <a:ext cx="635047" cy="429087"/>
          </a:xfrm>
        </p:spPr>
        <p:txBody>
          <a:bodyPr wrap="square" anchor="ctr">
            <a:noAutofit/>
          </a:bodyPr>
          <a:lstStyle>
            <a:lvl1pPr marL="0" indent="0">
              <a:buNone/>
              <a:defRPr sz="600"/>
            </a:lvl1pPr>
          </a:lstStyle>
          <a:p>
            <a:r>
              <a:rPr lang="en-CA"/>
              <a:t>Add quote graphic here</a:t>
            </a:r>
          </a:p>
        </p:txBody>
      </p:sp>
      <p:sp>
        <p:nvSpPr>
          <p:cNvPr id="8" name="Content Placeholder 2">
            <a:extLst>
              <a:ext uri="{FF2B5EF4-FFF2-40B4-BE49-F238E27FC236}">
                <a16:creationId xmlns:a16="http://schemas.microsoft.com/office/drawing/2014/main" id="{8774C250-6ABF-5A48-BB1A-4E56FF798463}"/>
              </a:ext>
            </a:extLst>
          </p:cNvPr>
          <p:cNvSpPr>
            <a:spLocks noGrp="1"/>
          </p:cNvSpPr>
          <p:nvPr>
            <p:ph type="body" idx="14" hasCustomPrompt="1"/>
          </p:nvPr>
        </p:nvSpPr>
        <p:spPr>
          <a:xfrm>
            <a:off x="7761326" y="2124222"/>
            <a:ext cx="3575050" cy="2598864"/>
          </a:xfrm>
        </p:spPr>
        <p:txBody>
          <a:bodyPr>
            <a:normAutofit/>
          </a:bodyPr>
          <a:lstStyle>
            <a:lvl1pPr marL="0" marR="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sz="2200" b="0" i="0">
                <a:latin typeface="Times" pitchFamily="2" charset="0"/>
              </a:defRPr>
            </a:lvl1pPr>
          </a:lstStyle>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lang="en-CA" dirty="0"/>
              <a:t>Click to add quote text</a:t>
            </a:r>
          </a:p>
        </p:txBody>
      </p:sp>
      <p:sp>
        <p:nvSpPr>
          <p:cNvPr id="12" name="Picture Placeholder 2">
            <a:extLst>
              <a:ext uri="{FF2B5EF4-FFF2-40B4-BE49-F238E27FC236}">
                <a16:creationId xmlns:a16="http://schemas.microsoft.com/office/drawing/2014/main" id="{91E674F5-064B-E443-8C56-1A475A6506A2}"/>
              </a:ext>
            </a:extLst>
          </p:cNvPr>
          <p:cNvSpPr>
            <a:spLocks noGrp="1" noChangeAspect="1"/>
          </p:cNvSpPr>
          <p:nvPr>
            <p:ph type="pic" sz="quarter" idx="13" hasCustomPrompt="1"/>
          </p:nvPr>
        </p:nvSpPr>
        <p:spPr>
          <a:xfrm>
            <a:off x="7818016" y="4888192"/>
            <a:ext cx="828000" cy="828000"/>
          </a:xfrm>
          <a:prstGeom prst="ellipse">
            <a:avLst/>
          </a:prstGeom>
        </p:spPr>
        <p:txBody>
          <a:bodyPr lIns="0" tIns="0" rIns="0" bIns="0" anchor="ctr" anchorCtr="0">
            <a:normAutofit/>
          </a:bodyPr>
          <a:lstStyle>
            <a:lvl1pPr marL="0" indent="0" algn="ctr">
              <a:buNone/>
              <a:defRPr sz="900"/>
            </a:lvl1pPr>
          </a:lstStyle>
          <a:p>
            <a:r>
              <a:rPr lang="en-CA" dirty="0"/>
              <a:t>Add headshot here</a:t>
            </a:r>
          </a:p>
        </p:txBody>
      </p:sp>
      <p:sp>
        <p:nvSpPr>
          <p:cNvPr id="13" name="Text Placeholder 4">
            <a:extLst>
              <a:ext uri="{FF2B5EF4-FFF2-40B4-BE49-F238E27FC236}">
                <a16:creationId xmlns:a16="http://schemas.microsoft.com/office/drawing/2014/main" id="{C8D13537-522E-8546-9470-90870D36AA66}"/>
              </a:ext>
            </a:extLst>
          </p:cNvPr>
          <p:cNvSpPr>
            <a:spLocks noGrp="1"/>
          </p:cNvSpPr>
          <p:nvPr>
            <p:ph type="body" sz="quarter" idx="15" hasCustomPrompt="1"/>
          </p:nvPr>
        </p:nvSpPr>
        <p:spPr>
          <a:xfrm>
            <a:off x="8772314" y="5077459"/>
            <a:ext cx="2564062"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945AD138-30AA-0A47-B8AD-167AED96891C}" type="datetime1">
              <a:rPr lang="en-CA" smtClean="0"/>
              <a:t>2026-03-06</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4" name="Straight Connector 13">
            <a:extLst>
              <a:ext uri="{FF2B5EF4-FFF2-40B4-BE49-F238E27FC236}">
                <a16:creationId xmlns:a16="http://schemas.microsoft.com/office/drawing/2014/main" id="{D1BCEB1A-B3C9-B94C-964C-8D029A6DC9D7}"/>
              </a:ext>
            </a:extLst>
          </p:cNvPr>
          <p:cNvCxnSpPr>
            <a:cxnSpLocks/>
          </p:cNvCxnSpPr>
          <p:nvPr userDrawn="1"/>
        </p:nvCxnSpPr>
        <p:spPr>
          <a:xfrm>
            <a:off x="7524750" y="1592264"/>
            <a:ext cx="0" cy="41767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07383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ubhead with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FCD27-8C18-9747-95A9-63502B6FA4C0}"/>
              </a:ext>
            </a:extLst>
          </p:cNvPr>
          <p:cNvSpPr>
            <a:spLocks noGrp="1"/>
          </p:cNvSpPr>
          <p:nvPr>
            <p:ph type="title"/>
          </p:nvPr>
        </p:nvSpPr>
        <p:spPr/>
        <p:txBody>
          <a:bodyPr/>
          <a:lstStyle/>
          <a:p>
            <a:r>
              <a:rPr lang="en-US"/>
              <a:t>Click to edit Master title style</a:t>
            </a:r>
            <a:endParaRPr lang="en-CA"/>
          </a:p>
        </p:txBody>
      </p:sp>
      <p:sp>
        <p:nvSpPr>
          <p:cNvPr id="13" name="Text Placeholder 5">
            <a:extLst>
              <a:ext uri="{FF2B5EF4-FFF2-40B4-BE49-F238E27FC236}">
                <a16:creationId xmlns:a16="http://schemas.microsoft.com/office/drawing/2014/main" id="{2F561D16-DC5D-0F47-897D-2EA7DB066575}"/>
              </a:ext>
            </a:extLst>
          </p:cNvPr>
          <p:cNvSpPr>
            <a:spLocks noGrp="1"/>
          </p:cNvSpPr>
          <p:nvPr>
            <p:ph type="body" sz="quarter" idx="14"/>
          </p:nvPr>
        </p:nvSpPr>
        <p:spPr>
          <a:xfrm>
            <a:off x="381000" y="1592263"/>
            <a:ext cx="6429375"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0" y="2145967"/>
            <a:ext cx="6429375"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0" name="Picture Placeholder 2">
            <a:extLst>
              <a:ext uri="{FF2B5EF4-FFF2-40B4-BE49-F238E27FC236}">
                <a16:creationId xmlns:a16="http://schemas.microsoft.com/office/drawing/2014/main" id="{8557193E-D5A9-FA49-A4C2-C6B4E15CAC04}"/>
              </a:ext>
            </a:extLst>
          </p:cNvPr>
          <p:cNvSpPr>
            <a:spLocks noGrp="1"/>
          </p:cNvSpPr>
          <p:nvPr>
            <p:ph type="pic" sz="quarter" idx="16" hasCustomPrompt="1"/>
          </p:nvPr>
        </p:nvSpPr>
        <p:spPr>
          <a:xfrm>
            <a:off x="7840654" y="1596280"/>
            <a:ext cx="635047" cy="429087"/>
          </a:xfrm>
        </p:spPr>
        <p:txBody>
          <a:bodyPr wrap="square" anchor="ctr">
            <a:noAutofit/>
          </a:bodyPr>
          <a:lstStyle>
            <a:lvl1pPr marL="0" indent="0">
              <a:buNone/>
              <a:defRPr sz="600"/>
            </a:lvl1pPr>
          </a:lstStyle>
          <a:p>
            <a:r>
              <a:rPr lang="en-CA"/>
              <a:t>Add quote graphic here</a:t>
            </a:r>
          </a:p>
        </p:txBody>
      </p:sp>
      <p:sp>
        <p:nvSpPr>
          <p:cNvPr id="21" name="Content Placeholder 2">
            <a:extLst>
              <a:ext uri="{FF2B5EF4-FFF2-40B4-BE49-F238E27FC236}">
                <a16:creationId xmlns:a16="http://schemas.microsoft.com/office/drawing/2014/main" id="{B68C4A1E-2A3E-B54A-9B93-C3517E010AE7}"/>
              </a:ext>
            </a:extLst>
          </p:cNvPr>
          <p:cNvSpPr>
            <a:spLocks noGrp="1"/>
          </p:cNvSpPr>
          <p:nvPr>
            <p:ph type="body" idx="17" hasCustomPrompt="1"/>
          </p:nvPr>
        </p:nvSpPr>
        <p:spPr>
          <a:xfrm>
            <a:off x="7761326" y="2124222"/>
            <a:ext cx="3575050" cy="2598864"/>
          </a:xfrm>
        </p:spPr>
        <p:txBody>
          <a:bodyPr>
            <a:normAutofit/>
          </a:bodyPr>
          <a:lstStyle>
            <a:lvl1pPr marL="0" indent="0">
              <a:lnSpc>
                <a:spcPct val="100000"/>
              </a:lnSpc>
              <a:spcBef>
                <a:spcPts val="1600"/>
              </a:spcBef>
              <a:buNone/>
              <a:defRPr sz="2200" b="0" i="0">
                <a:latin typeface="Times" pitchFamily="2" charset="0"/>
              </a:defRPr>
            </a:lvl1pPr>
          </a:lstStyle>
          <a:p>
            <a:pPr lvl="0"/>
            <a:r>
              <a:rPr lang="en-CA" dirty="0"/>
              <a:t>Click to add quote text</a:t>
            </a:r>
          </a:p>
        </p:txBody>
      </p:sp>
      <p:sp>
        <p:nvSpPr>
          <p:cNvPr id="22" name="Picture Placeholder 2">
            <a:extLst>
              <a:ext uri="{FF2B5EF4-FFF2-40B4-BE49-F238E27FC236}">
                <a16:creationId xmlns:a16="http://schemas.microsoft.com/office/drawing/2014/main" id="{8AE9CCAC-0C72-8248-A5D1-62CA8FEABECC}"/>
              </a:ext>
            </a:extLst>
          </p:cNvPr>
          <p:cNvSpPr>
            <a:spLocks noGrp="1" noChangeAspect="1"/>
          </p:cNvSpPr>
          <p:nvPr>
            <p:ph type="pic" sz="quarter" idx="13" hasCustomPrompt="1"/>
          </p:nvPr>
        </p:nvSpPr>
        <p:spPr>
          <a:xfrm>
            <a:off x="7818016" y="4888192"/>
            <a:ext cx="828000" cy="828000"/>
          </a:xfrm>
          <a:prstGeom prst="ellipse">
            <a:avLst/>
          </a:prstGeom>
        </p:spPr>
        <p:txBody>
          <a:bodyPr lIns="0" tIns="0" rIns="0" bIns="0" anchor="ctr" anchorCtr="0">
            <a:normAutofit/>
          </a:bodyPr>
          <a:lstStyle>
            <a:lvl1pPr marL="0" indent="0" algn="ctr">
              <a:buNone/>
              <a:defRPr sz="900"/>
            </a:lvl1pPr>
          </a:lstStyle>
          <a:p>
            <a:r>
              <a:rPr lang="en-CA" dirty="0"/>
              <a:t>Add headshot here</a:t>
            </a:r>
          </a:p>
        </p:txBody>
      </p:sp>
      <p:sp>
        <p:nvSpPr>
          <p:cNvPr id="23" name="Text Placeholder 4">
            <a:extLst>
              <a:ext uri="{FF2B5EF4-FFF2-40B4-BE49-F238E27FC236}">
                <a16:creationId xmlns:a16="http://schemas.microsoft.com/office/drawing/2014/main" id="{9980DE37-E068-5C4A-B802-DF0BDF99AF48}"/>
              </a:ext>
            </a:extLst>
          </p:cNvPr>
          <p:cNvSpPr>
            <a:spLocks noGrp="1"/>
          </p:cNvSpPr>
          <p:nvPr>
            <p:ph type="body" sz="quarter" idx="15" hasCustomPrompt="1"/>
          </p:nvPr>
        </p:nvSpPr>
        <p:spPr>
          <a:xfrm>
            <a:off x="8772314" y="5077459"/>
            <a:ext cx="2564062"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34990978-52AC-B046-97A0-FAFF4E4B51C4}" type="datetime1">
              <a:rPr lang="en-CA" smtClean="0"/>
              <a:t>2026-03-06</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8" name="Straight Connector 17">
            <a:extLst>
              <a:ext uri="{FF2B5EF4-FFF2-40B4-BE49-F238E27FC236}">
                <a16:creationId xmlns:a16="http://schemas.microsoft.com/office/drawing/2014/main" id="{603B8325-540B-6E4F-A47E-5BE09806C54F}"/>
              </a:ext>
            </a:extLst>
          </p:cNvPr>
          <p:cNvCxnSpPr>
            <a:cxnSpLocks/>
          </p:cNvCxnSpPr>
          <p:nvPr userDrawn="1"/>
        </p:nvCxnSpPr>
        <p:spPr>
          <a:xfrm>
            <a:off x="7524750" y="1592264"/>
            <a:ext cx="0" cy="41767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19860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3-Picture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B39C-01F5-B242-8776-B26D354AA1AE}"/>
              </a:ext>
            </a:extLst>
          </p:cNvPr>
          <p:cNvSpPr>
            <a:spLocks noGrp="1"/>
          </p:cNvSpPr>
          <p:nvPr>
            <p:ph type="title"/>
          </p:nvPr>
        </p:nvSpPr>
        <p:spPr/>
        <p:txBody>
          <a:bodyPr/>
          <a:lstStyle/>
          <a:p>
            <a:r>
              <a:rPr lang="en-US"/>
              <a:t>Click to edit Master title style</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381001" y="1592265"/>
            <a:ext cx="6975474" cy="4905736"/>
          </a:xfrm>
        </p:spPr>
        <p:txBody>
          <a:bodyPr/>
          <a:lstStyle>
            <a:lvl1pPr marL="0" indent="0">
              <a:buNone/>
              <a:defRPr/>
            </a:lvl1pPr>
          </a:lstStyle>
          <a:p>
            <a:r>
              <a:rPr lang="en-US"/>
              <a:t>Click icon to add picture</a:t>
            </a:r>
            <a:endParaRPr lang="en-CA"/>
          </a:p>
        </p:txBody>
      </p:sp>
      <p:sp>
        <p:nvSpPr>
          <p:cNvPr id="13" name="Picture Placeholder 2">
            <a:extLst>
              <a:ext uri="{FF2B5EF4-FFF2-40B4-BE49-F238E27FC236}">
                <a16:creationId xmlns:a16="http://schemas.microsoft.com/office/drawing/2014/main" id="{D9138B82-0DB9-8A4F-B70E-D4F5116B8A98}"/>
              </a:ext>
            </a:extLst>
          </p:cNvPr>
          <p:cNvSpPr>
            <a:spLocks noGrp="1"/>
          </p:cNvSpPr>
          <p:nvPr>
            <p:ph type="pic" sz="quarter" idx="16"/>
          </p:nvPr>
        </p:nvSpPr>
        <p:spPr>
          <a:xfrm>
            <a:off x="7493961" y="1592264"/>
            <a:ext cx="4317038" cy="2384124"/>
          </a:xfrm>
        </p:spPr>
        <p:txBody>
          <a:bodyPr/>
          <a:lstStyle>
            <a:lvl1pPr marL="0" indent="0">
              <a:buNone/>
              <a:defRPr/>
            </a:lvl1pPr>
          </a:lstStyle>
          <a:p>
            <a:r>
              <a:rPr lang="en-US"/>
              <a:t>Click icon to add picture</a:t>
            </a:r>
            <a:endParaRPr lang="en-CA"/>
          </a:p>
        </p:txBody>
      </p:sp>
      <p:sp>
        <p:nvSpPr>
          <p:cNvPr id="8" name="Picture Placeholder 2">
            <a:extLst>
              <a:ext uri="{FF2B5EF4-FFF2-40B4-BE49-F238E27FC236}">
                <a16:creationId xmlns:a16="http://schemas.microsoft.com/office/drawing/2014/main" id="{08E55715-D9F0-EE4C-85D2-85080921B5A5}"/>
              </a:ext>
            </a:extLst>
          </p:cNvPr>
          <p:cNvSpPr>
            <a:spLocks noGrp="1"/>
          </p:cNvSpPr>
          <p:nvPr>
            <p:ph type="pic" sz="quarter" idx="17"/>
          </p:nvPr>
        </p:nvSpPr>
        <p:spPr>
          <a:xfrm>
            <a:off x="7493961" y="4113874"/>
            <a:ext cx="4317039" cy="2384124"/>
          </a:xfrm>
        </p:spPr>
        <p:txBody>
          <a:bodyPr/>
          <a:lstStyle>
            <a:lvl1pPr marL="0" indent="0">
              <a:buNone/>
              <a:defRPr/>
            </a:lvl1pPr>
          </a:lstStyle>
          <a:p>
            <a:r>
              <a:rPr lang="en-US"/>
              <a:t>Click icon to add picture</a:t>
            </a:r>
            <a:endParaRPr lang="en-CA"/>
          </a:p>
        </p:txBody>
      </p:sp>
      <p:sp>
        <p:nvSpPr>
          <p:cNvPr id="6" name="Date Placeholder 3">
            <a:extLst>
              <a:ext uri="{FF2B5EF4-FFF2-40B4-BE49-F238E27FC236}">
                <a16:creationId xmlns:a16="http://schemas.microsoft.com/office/drawing/2014/main" id="{FD96FF29-7A2B-A842-910A-2007CA0FEA3D}"/>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030FDA0-50E0-2247-AC06-2013F33A34DB}" type="datetime1">
              <a:rPr lang="en-CA" smtClean="0"/>
              <a:t>2026-03-06</a:t>
            </a:fld>
            <a:endParaRPr lang="en-CA"/>
          </a:p>
        </p:txBody>
      </p:sp>
      <p:sp>
        <p:nvSpPr>
          <p:cNvPr id="7" name="Footer Placeholder 4">
            <a:extLst>
              <a:ext uri="{FF2B5EF4-FFF2-40B4-BE49-F238E27FC236}">
                <a16:creationId xmlns:a16="http://schemas.microsoft.com/office/drawing/2014/main" id="{2EC2A6CF-F397-3D4E-868F-EF8632650B34}"/>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96332AEE-00D5-7C49-84EF-F5A63120F76B}"/>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814798225"/>
      </p:ext>
    </p:extLst>
  </p:cSld>
  <p:clrMapOvr>
    <a:masterClrMapping/>
  </p:clrMapOvr>
  <p:extLst>
    <p:ext uri="{DCECCB84-F9BA-43D5-87BE-67443E8EF086}">
      <p15:sldGuideLst xmlns:p15="http://schemas.microsoft.com/office/powerpoint/2012/main">
        <p15:guide id="2" pos="74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4-Picture Grid (Portrai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1C1072-704A-AB49-AB68-80090BDD75E7}"/>
              </a:ext>
            </a:extLst>
          </p:cNvPr>
          <p:cNvSpPr>
            <a:spLocks noGrp="1"/>
          </p:cNvSpPr>
          <p:nvPr>
            <p:ph type="title"/>
          </p:nvPr>
        </p:nvSpPr>
        <p:spPr/>
        <p:txBody>
          <a:bodyPr/>
          <a:lstStyle/>
          <a:p>
            <a:r>
              <a:rPr lang="en-US"/>
              <a:t>Click to edit Master title style</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381000" y="1592263"/>
            <a:ext cx="5646173" cy="4897437"/>
          </a:xfrm>
        </p:spPr>
        <p:txBody>
          <a:bodyPr/>
          <a:lstStyle>
            <a:lvl1pPr marL="0" indent="0">
              <a:buNone/>
              <a:defRPr/>
            </a:lvl1pPr>
          </a:lstStyle>
          <a:p>
            <a:r>
              <a:rPr lang="en-US"/>
              <a:t>Click icon to add picture</a:t>
            </a:r>
            <a:endParaRPr lang="en-CA"/>
          </a:p>
        </p:txBody>
      </p:sp>
      <p:sp>
        <p:nvSpPr>
          <p:cNvPr id="12" name="Picture Placeholder 8">
            <a:extLst>
              <a:ext uri="{FF2B5EF4-FFF2-40B4-BE49-F238E27FC236}">
                <a16:creationId xmlns:a16="http://schemas.microsoft.com/office/drawing/2014/main" id="{1621877D-F0F4-D54D-8A66-86E3F38BD733}"/>
              </a:ext>
            </a:extLst>
          </p:cNvPr>
          <p:cNvSpPr>
            <a:spLocks noGrp="1"/>
          </p:cNvSpPr>
          <p:nvPr>
            <p:ph type="pic" sz="quarter" idx="14"/>
          </p:nvPr>
        </p:nvSpPr>
        <p:spPr>
          <a:xfrm>
            <a:off x="6157825" y="1592263"/>
            <a:ext cx="2760033" cy="4897437"/>
          </a:xfrm>
        </p:spPr>
        <p:txBody>
          <a:bodyPr/>
          <a:lstStyle>
            <a:lvl1pPr marL="0" indent="0">
              <a:buNone/>
              <a:defRPr/>
            </a:lvl1pPr>
          </a:lstStyle>
          <a:p>
            <a:r>
              <a:rPr lang="en-US"/>
              <a:t>Click icon to add picture</a:t>
            </a:r>
            <a:endParaRPr lang="en-CA"/>
          </a:p>
        </p:txBody>
      </p:sp>
      <p:sp>
        <p:nvSpPr>
          <p:cNvPr id="17" name="Picture Placeholder 8">
            <a:extLst>
              <a:ext uri="{FF2B5EF4-FFF2-40B4-BE49-F238E27FC236}">
                <a16:creationId xmlns:a16="http://schemas.microsoft.com/office/drawing/2014/main" id="{AE425A02-2944-B845-84F2-C23E463C6877}"/>
              </a:ext>
            </a:extLst>
          </p:cNvPr>
          <p:cNvSpPr>
            <a:spLocks noGrp="1"/>
          </p:cNvSpPr>
          <p:nvPr>
            <p:ph type="pic" sz="quarter" idx="16"/>
          </p:nvPr>
        </p:nvSpPr>
        <p:spPr>
          <a:xfrm>
            <a:off x="9048509" y="1592263"/>
            <a:ext cx="2772016" cy="2383393"/>
          </a:xfrm>
        </p:spPr>
        <p:txBody>
          <a:bodyPr/>
          <a:lstStyle>
            <a:lvl1pPr marL="0" indent="0">
              <a:buNone/>
              <a:defRPr/>
            </a:lvl1pPr>
          </a:lstStyle>
          <a:p>
            <a:r>
              <a:rPr lang="en-US"/>
              <a:t>Click icon to add picture</a:t>
            </a:r>
            <a:endParaRPr lang="en-CA"/>
          </a:p>
        </p:txBody>
      </p:sp>
      <p:sp>
        <p:nvSpPr>
          <p:cNvPr id="8" name="Picture Placeholder 8">
            <a:extLst>
              <a:ext uri="{FF2B5EF4-FFF2-40B4-BE49-F238E27FC236}">
                <a16:creationId xmlns:a16="http://schemas.microsoft.com/office/drawing/2014/main" id="{F35F0148-0F87-2444-A30E-782BC0DC2381}"/>
              </a:ext>
            </a:extLst>
          </p:cNvPr>
          <p:cNvSpPr>
            <a:spLocks noGrp="1"/>
          </p:cNvSpPr>
          <p:nvPr>
            <p:ph type="pic" sz="quarter" idx="17"/>
          </p:nvPr>
        </p:nvSpPr>
        <p:spPr>
          <a:xfrm>
            <a:off x="9048509" y="4106306"/>
            <a:ext cx="2772016" cy="2383393"/>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99A9BCEF-2B29-204F-9F08-CF9966BE4949}"/>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384AC89A-74C0-A141-AC19-24D0BC9EC8C8}" type="datetime1">
              <a:rPr lang="en-CA" smtClean="0"/>
              <a:t>2026-03-06</a:t>
            </a:fld>
            <a:endParaRPr lang="en-CA"/>
          </a:p>
        </p:txBody>
      </p:sp>
      <p:sp>
        <p:nvSpPr>
          <p:cNvPr id="10" name="Footer Placeholder 4">
            <a:extLst>
              <a:ext uri="{FF2B5EF4-FFF2-40B4-BE49-F238E27FC236}">
                <a16:creationId xmlns:a16="http://schemas.microsoft.com/office/drawing/2014/main" id="{FD8E52D8-040B-CA45-9774-084D3FBE2FE6}"/>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1" name="Slide Number Placeholder 5">
            <a:extLst>
              <a:ext uri="{FF2B5EF4-FFF2-40B4-BE49-F238E27FC236}">
                <a16:creationId xmlns:a16="http://schemas.microsoft.com/office/drawing/2014/main" id="{60C57911-EF85-FF45-ABDF-4831FCE2863D}"/>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948701036"/>
      </p:ext>
    </p:extLst>
  </p:cSld>
  <p:clrMapOvr>
    <a:masterClrMapping/>
  </p:clrMapOvr>
  <p:extLst>
    <p:ext uri="{DCECCB84-F9BA-43D5-87BE-67443E8EF086}">
      <p15:sldGuideLst xmlns:p15="http://schemas.microsoft.com/office/powerpoint/2012/main">
        <p15:guide id="3" orient="horz" pos="408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4-Picture Grid (Landscap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1C1072-704A-AB49-AB68-80090BDD75E7}"/>
              </a:ext>
            </a:extLst>
          </p:cNvPr>
          <p:cNvSpPr>
            <a:spLocks noGrp="1"/>
          </p:cNvSpPr>
          <p:nvPr>
            <p:ph type="title"/>
          </p:nvPr>
        </p:nvSpPr>
        <p:spPr/>
        <p:txBody>
          <a:bodyPr/>
          <a:lstStyle/>
          <a:p>
            <a:r>
              <a:rPr lang="en-US"/>
              <a:t>Click to edit Master title style</a:t>
            </a:r>
            <a:endParaRPr lang="en-CA"/>
          </a:p>
        </p:txBody>
      </p:sp>
      <p:sp>
        <p:nvSpPr>
          <p:cNvPr id="16" name="Picture Placeholder 8">
            <a:extLst>
              <a:ext uri="{FF2B5EF4-FFF2-40B4-BE49-F238E27FC236}">
                <a16:creationId xmlns:a16="http://schemas.microsoft.com/office/drawing/2014/main" id="{62D07E0A-3D5A-1743-9B2C-B72959F114C8}"/>
              </a:ext>
            </a:extLst>
          </p:cNvPr>
          <p:cNvSpPr>
            <a:spLocks noGrp="1"/>
          </p:cNvSpPr>
          <p:nvPr>
            <p:ph type="pic" sz="quarter" idx="18"/>
          </p:nvPr>
        </p:nvSpPr>
        <p:spPr>
          <a:xfrm>
            <a:off x="381001" y="1592263"/>
            <a:ext cx="5636551" cy="2383394"/>
          </a:xfrm>
        </p:spPr>
        <p:txBody>
          <a:bodyPr/>
          <a:lstStyle>
            <a:lvl1pPr marL="0" indent="0">
              <a:buNone/>
              <a:defRPr/>
            </a:lvl1pPr>
          </a:lstStyle>
          <a:p>
            <a:r>
              <a:rPr lang="en-US"/>
              <a:t>Click icon to add picture</a:t>
            </a:r>
            <a:endParaRPr lang="en-CA"/>
          </a:p>
        </p:txBody>
      </p:sp>
      <p:sp>
        <p:nvSpPr>
          <p:cNvPr id="19" name="Picture Placeholder 8">
            <a:extLst>
              <a:ext uri="{FF2B5EF4-FFF2-40B4-BE49-F238E27FC236}">
                <a16:creationId xmlns:a16="http://schemas.microsoft.com/office/drawing/2014/main" id="{7D995437-A232-3B48-9549-102803B3209B}"/>
              </a:ext>
            </a:extLst>
          </p:cNvPr>
          <p:cNvSpPr>
            <a:spLocks noGrp="1"/>
          </p:cNvSpPr>
          <p:nvPr>
            <p:ph type="pic" sz="quarter" idx="20"/>
          </p:nvPr>
        </p:nvSpPr>
        <p:spPr>
          <a:xfrm>
            <a:off x="381001" y="4106306"/>
            <a:ext cx="2745867" cy="2383393"/>
          </a:xfrm>
        </p:spPr>
        <p:txBody>
          <a:bodyPr/>
          <a:lstStyle>
            <a:lvl1pPr marL="0" indent="0">
              <a:buNone/>
              <a:defRPr/>
            </a:lvl1pPr>
          </a:lstStyle>
          <a:p>
            <a:r>
              <a:rPr lang="en-US"/>
              <a:t>Click icon to add picture</a:t>
            </a:r>
            <a:endParaRPr lang="en-CA"/>
          </a:p>
        </p:txBody>
      </p:sp>
      <p:sp>
        <p:nvSpPr>
          <p:cNvPr id="18" name="Picture Placeholder 8">
            <a:extLst>
              <a:ext uri="{FF2B5EF4-FFF2-40B4-BE49-F238E27FC236}">
                <a16:creationId xmlns:a16="http://schemas.microsoft.com/office/drawing/2014/main" id="{06B8797C-2A90-C04A-8E40-90C173AE0987}"/>
              </a:ext>
            </a:extLst>
          </p:cNvPr>
          <p:cNvSpPr>
            <a:spLocks noGrp="1"/>
          </p:cNvSpPr>
          <p:nvPr>
            <p:ph type="pic" sz="quarter" idx="19"/>
          </p:nvPr>
        </p:nvSpPr>
        <p:spPr>
          <a:xfrm>
            <a:off x="3257519" y="4106307"/>
            <a:ext cx="2760033" cy="2383394"/>
          </a:xfrm>
        </p:spPr>
        <p:txBody>
          <a:bodyPr/>
          <a:lstStyle>
            <a:lvl1pPr marL="0" indent="0">
              <a:buNone/>
              <a:defRPr/>
            </a:lvl1pPr>
          </a:lstStyle>
          <a:p>
            <a:r>
              <a:rPr lang="en-US"/>
              <a:t>Click icon to add picture</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6153351" y="1592263"/>
            <a:ext cx="5667174" cy="4897437"/>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24D8F17D-58AC-4A48-ACC7-C01C4FDD7852}"/>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A50BC24-C694-FD4B-A9C8-569DE95B292F}" type="datetime1">
              <a:rPr lang="en-CA" smtClean="0"/>
              <a:t>2026-03-06</a:t>
            </a:fld>
            <a:endParaRPr lang="en-CA"/>
          </a:p>
        </p:txBody>
      </p:sp>
      <p:sp>
        <p:nvSpPr>
          <p:cNvPr id="8" name="Footer Placeholder 4">
            <a:extLst>
              <a:ext uri="{FF2B5EF4-FFF2-40B4-BE49-F238E27FC236}">
                <a16:creationId xmlns:a16="http://schemas.microsoft.com/office/drawing/2014/main" id="{65CA8F87-AAC4-5A4F-8AEB-9676C30D2218}"/>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A049D019-966E-2D4E-9A4E-FBF87A35A08E}"/>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620513232"/>
      </p:ext>
    </p:extLst>
  </p:cSld>
  <p:clrMapOvr>
    <a:masterClrMapping/>
  </p:clrMapOvr>
  <p:extLst>
    <p:ext uri="{DCECCB84-F9BA-43D5-87BE-67443E8EF086}">
      <p15:sldGuideLst xmlns:p15="http://schemas.microsoft.com/office/powerpoint/2012/main">
        <p15:guide id="3" orient="horz" pos="40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Picture Grid">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01206679-E526-204A-80B6-1C1A9F60BD12}"/>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dirty="0"/>
              <a:t>Slides without a title in the content area requires a title for accessibility purposes.</a:t>
            </a:r>
            <a:br>
              <a:rPr lang="en-US" dirty="0"/>
            </a:br>
            <a:r>
              <a:rPr lang="en-US" dirty="0"/>
              <a:t>Click to add title — title will not appear in this presentation but will appear on screen readers.</a:t>
            </a:r>
            <a:endParaRPr lang="en-CA" dirty="0"/>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380999" y="360000"/>
            <a:ext cx="6975475" cy="6138000"/>
          </a:xfrm>
        </p:spPr>
        <p:txBody>
          <a:bodyPr/>
          <a:lstStyle>
            <a:lvl1pPr marL="0" indent="0">
              <a:buNone/>
              <a:defRPr/>
            </a:lvl1pPr>
          </a:lstStyle>
          <a:p>
            <a:r>
              <a:rPr lang="en-US"/>
              <a:t>Click icon to add picture</a:t>
            </a:r>
            <a:endParaRPr lang="en-CA"/>
          </a:p>
        </p:txBody>
      </p:sp>
      <p:sp>
        <p:nvSpPr>
          <p:cNvPr id="14" name="Picture Placeholder 2">
            <a:extLst>
              <a:ext uri="{FF2B5EF4-FFF2-40B4-BE49-F238E27FC236}">
                <a16:creationId xmlns:a16="http://schemas.microsoft.com/office/drawing/2014/main" id="{73A85975-8933-B645-B749-E215636C3142}"/>
              </a:ext>
            </a:extLst>
          </p:cNvPr>
          <p:cNvSpPr>
            <a:spLocks noGrp="1"/>
          </p:cNvSpPr>
          <p:nvPr>
            <p:ph type="pic" sz="quarter" idx="18"/>
          </p:nvPr>
        </p:nvSpPr>
        <p:spPr>
          <a:xfrm>
            <a:off x="7493961" y="360000"/>
            <a:ext cx="4326564" cy="3004201"/>
          </a:xfrm>
        </p:spPr>
        <p:txBody>
          <a:bodyPr/>
          <a:lstStyle>
            <a:lvl1pPr marL="0" indent="0">
              <a:buNone/>
              <a:defRPr/>
            </a:lvl1pPr>
          </a:lstStyle>
          <a:p>
            <a:r>
              <a:rPr lang="en-US"/>
              <a:t>Click icon to add picture</a:t>
            </a:r>
            <a:endParaRPr lang="en-CA"/>
          </a:p>
        </p:txBody>
      </p:sp>
      <p:sp>
        <p:nvSpPr>
          <p:cNvPr id="16" name="Picture Placeholder 2">
            <a:extLst>
              <a:ext uri="{FF2B5EF4-FFF2-40B4-BE49-F238E27FC236}">
                <a16:creationId xmlns:a16="http://schemas.microsoft.com/office/drawing/2014/main" id="{7F5D70DB-41B6-544F-B9BB-7868CC42E9DF}"/>
              </a:ext>
            </a:extLst>
          </p:cNvPr>
          <p:cNvSpPr>
            <a:spLocks noGrp="1"/>
          </p:cNvSpPr>
          <p:nvPr>
            <p:ph type="pic" sz="quarter" idx="17"/>
          </p:nvPr>
        </p:nvSpPr>
        <p:spPr>
          <a:xfrm>
            <a:off x="7493961" y="3493799"/>
            <a:ext cx="4326564" cy="3004201"/>
          </a:xfrm>
        </p:spPr>
        <p:txBody>
          <a:bodyPr/>
          <a:lstStyle>
            <a:lvl1pPr marL="0" indent="0">
              <a:buNone/>
              <a:defRPr/>
            </a:lvl1pPr>
          </a:lstStyle>
          <a:p>
            <a:r>
              <a:rPr lang="en-US"/>
              <a:t>Click icon to add picture</a:t>
            </a:r>
            <a:endParaRPr lang="en-CA"/>
          </a:p>
        </p:txBody>
      </p:sp>
      <p:sp>
        <p:nvSpPr>
          <p:cNvPr id="6" name="Date Placeholder 3">
            <a:extLst>
              <a:ext uri="{FF2B5EF4-FFF2-40B4-BE49-F238E27FC236}">
                <a16:creationId xmlns:a16="http://schemas.microsoft.com/office/drawing/2014/main" id="{16E70515-2881-B34E-8EF7-A54BA69746D9}"/>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78D418B5-6136-3C43-85E3-AC211BB6822B}" type="datetime1">
              <a:rPr lang="en-CA" smtClean="0"/>
              <a:t>2026-03-06</a:t>
            </a:fld>
            <a:endParaRPr lang="en-CA"/>
          </a:p>
        </p:txBody>
      </p:sp>
      <p:sp>
        <p:nvSpPr>
          <p:cNvPr id="7" name="Footer Placeholder 4">
            <a:extLst>
              <a:ext uri="{FF2B5EF4-FFF2-40B4-BE49-F238E27FC236}">
                <a16:creationId xmlns:a16="http://schemas.microsoft.com/office/drawing/2014/main" id="{5DDF54F0-2665-8541-B525-4DE11A53C60B}"/>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8" name="Slide Number Placeholder 5">
            <a:extLst>
              <a:ext uri="{FF2B5EF4-FFF2-40B4-BE49-F238E27FC236}">
                <a16:creationId xmlns:a16="http://schemas.microsoft.com/office/drawing/2014/main" id="{5E824237-E327-DB48-A900-9276F13D0C9F}"/>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55571343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Picture Grid (Portrait)">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73F59288-6160-0D42-91BB-837AF5117351}"/>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dirty="0"/>
              <a:t>Slides without a title in the content area requires a title for accessibility purposes.</a:t>
            </a:r>
            <a:br>
              <a:rPr lang="en-US" dirty="0"/>
            </a:br>
            <a:r>
              <a:rPr lang="en-US" dirty="0"/>
              <a:t>Click to add title — title will not appear in this presentation but will appear on screen readers.</a:t>
            </a:r>
            <a:endParaRPr lang="en-CA" dirty="0"/>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383458" y="360000"/>
            <a:ext cx="4195916" cy="6129700"/>
          </a:xfrm>
        </p:spPr>
        <p:txBody>
          <a:bodyPr/>
          <a:lstStyle>
            <a:lvl1pPr marL="0" indent="0">
              <a:buNone/>
              <a:defRPr/>
            </a:lvl1pPr>
          </a:lstStyle>
          <a:p>
            <a:r>
              <a:rPr lang="en-US"/>
              <a:t>Click icon to add picture</a:t>
            </a:r>
            <a:endParaRPr lang="en-CA"/>
          </a:p>
        </p:txBody>
      </p:sp>
      <p:sp>
        <p:nvSpPr>
          <p:cNvPr id="12" name="Picture Placeholder 8">
            <a:extLst>
              <a:ext uri="{FF2B5EF4-FFF2-40B4-BE49-F238E27FC236}">
                <a16:creationId xmlns:a16="http://schemas.microsoft.com/office/drawing/2014/main" id="{1621877D-F0F4-D54D-8A66-86E3F38BD733}"/>
              </a:ext>
            </a:extLst>
          </p:cNvPr>
          <p:cNvSpPr>
            <a:spLocks noGrp="1"/>
          </p:cNvSpPr>
          <p:nvPr>
            <p:ph type="pic" sz="quarter" idx="14"/>
          </p:nvPr>
        </p:nvSpPr>
        <p:spPr>
          <a:xfrm>
            <a:off x="4717229" y="360000"/>
            <a:ext cx="4212919" cy="3000050"/>
          </a:xfrm>
        </p:spPr>
        <p:txBody>
          <a:bodyPr/>
          <a:lstStyle>
            <a:lvl1pPr marL="0" indent="0">
              <a:buNone/>
              <a:defRPr/>
            </a:lvl1pPr>
          </a:lstStyle>
          <a:p>
            <a:r>
              <a:rPr lang="en-US"/>
              <a:t>Click icon to add picture</a:t>
            </a:r>
            <a:endParaRPr lang="en-CA"/>
          </a:p>
        </p:txBody>
      </p:sp>
      <p:sp>
        <p:nvSpPr>
          <p:cNvPr id="15" name="Picture Placeholder 8">
            <a:extLst>
              <a:ext uri="{FF2B5EF4-FFF2-40B4-BE49-F238E27FC236}">
                <a16:creationId xmlns:a16="http://schemas.microsoft.com/office/drawing/2014/main" id="{12354A74-CC4D-FF48-B2CA-4F5C89BB8609}"/>
              </a:ext>
            </a:extLst>
          </p:cNvPr>
          <p:cNvSpPr>
            <a:spLocks noGrp="1"/>
          </p:cNvSpPr>
          <p:nvPr>
            <p:ph type="pic" sz="quarter" idx="15"/>
          </p:nvPr>
        </p:nvSpPr>
        <p:spPr>
          <a:xfrm>
            <a:off x="9068003" y="360000"/>
            <a:ext cx="2740539" cy="3000050"/>
          </a:xfrm>
        </p:spPr>
        <p:txBody>
          <a:bodyPr/>
          <a:lstStyle>
            <a:lvl1pPr marL="0" indent="0">
              <a:buNone/>
              <a:defRPr/>
            </a:lvl1pPr>
          </a:lstStyle>
          <a:p>
            <a:r>
              <a:rPr lang="en-US"/>
              <a:t>Click icon to add picture</a:t>
            </a:r>
            <a:endParaRPr lang="en-CA"/>
          </a:p>
        </p:txBody>
      </p:sp>
      <p:sp>
        <p:nvSpPr>
          <p:cNvPr id="11" name="Picture Placeholder 8">
            <a:extLst>
              <a:ext uri="{FF2B5EF4-FFF2-40B4-BE49-F238E27FC236}">
                <a16:creationId xmlns:a16="http://schemas.microsoft.com/office/drawing/2014/main" id="{82448F46-9EC7-D241-8D0D-C9F8CE444587}"/>
              </a:ext>
            </a:extLst>
          </p:cNvPr>
          <p:cNvSpPr>
            <a:spLocks noGrp="1"/>
          </p:cNvSpPr>
          <p:nvPr>
            <p:ph type="pic" sz="quarter" idx="16"/>
          </p:nvPr>
        </p:nvSpPr>
        <p:spPr>
          <a:xfrm>
            <a:off x="4717229" y="3489650"/>
            <a:ext cx="7103296" cy="3000050"/>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4F0BB453-DBEE-8444-B7F9-D23382304FAD}"/>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6CFA513F-20A5-894E-99F3-C1EFF12BD93D}" type="datetime1">
              <a:rPr lang="en-CA" smtClean="0"/>
              <a:t>2026-03-06</a:t>
            </a:fld>
            <a:endParaRPr lang="en-CA"/>
          </a:p>
        </p:txBody>
      </p:sp>
      <p:sp>
        <p:nvSpPr>
          <p:cNvPr id="8" name="Footer Placeholder 4">
            <a:extLst>
              <a:ext uri="{FF2B5EF4-FFF2-40B4-BE49-F238E27FC236}">
                <a16:creationId xmlns:a16="http://schemas.microsoft.com/office/drawing/2014/main" id="{4E7EE71F-FAA0-7C4F-9A69-0E98D22224B0}"/>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4835D0DC-5A49-864C-815F-CB2C50AE827B}"/>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914615380"/>
      </p:ext>
    </p:extLst>
  </p:cSld>
  <p:clrMapOvr>
    <a:masterClrMapping/>
  </p:clrMapOvr>
  <p:extLst>
    <p:ext uri="{DCECCB84-F9BA-43D5-87BE-67443E8EF086}">
      <p15:sldGuideLst xmlns:p15="http://schemas.microsoft.com/office/powerpoint/2012/main">
        <p15:guide id="3" orient="horz" pos="40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Picture Grid (Landscape)">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D969E83F-05F7-8447-9C56-2938C4C2B4CF}"/>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dirty="0"/>
              <a:t>Slides without a title in the content area requires a title for accessibility purposes.</a:t>
            </a:r>
            <a:br>
              <a:rPr lang="en-US" dirty="0"/>
            </a:br>
            <a:r>
              <a:rPr lang="en-US" dirty="0"/>
              <a:t>Click to add title — title will not appear in this presentation but will appear on screen readers.</a:t>
            </a:r>
            <a:endParaRPr lang="en-CA" dirty="0"/>
          </a:p>
        </p:txBody>
      </p:sp>
      <p:sp>
        <p:nvSpPr>
          <p:cNvPr id="16" name="Picture Placeholder 8">
            <a:extLst>
              <a:ext uri="{FF2B5EF4-FFF2-40B4-BE49-F238E27FC236}">
                <a16:creationId xmlns:a16="http://schemas.microsoft.com/office/drawing/2014/main" id="{62D07E0A-3D5A-1743-9B2C-B72959F114C8}"/>
              </a:ext>
            </a:extLst>
          </p:cNvPr>
          <p:cNvSpPr>
            <a:spLocks noGrp="1"/>
          </p:cNvSpPr>
          <p:nvPr>
            <p:ph type="pic" sz="quarter" idx="18"/>
          </p:nvPr>
        </p:nvSpPr>
        <p:spPr>
          <a:xfrm>
            <a:off x="381000" y="360000"/>
            <a:ext cx="5636552" cy="3706670"/>
          </a:xfrm>
        </p:spPr>
        <p:txBody>
          <a:bodyPr/>
          <a:lstStyle>
            <a:lvl1pPr marL="0" indent="0">
              <a:buNone/>
              <a:defRPr/>
            </a:lvl1pPr>
          </a:lstStyle>
          <a:p>
            <a:r>
              <a:rPr lang="en-US"/>
              <a:t>Click icon to add picture</a:t>
            </a:r>
            <a:endParaRPr lang="en-CA"/>
          </a:p>
        </p:txBody>
      </p:sp>
      <p:sp>
        <p:nvSpPr>
          <p:cNvPr id="19" name="Picture Placeholder 8">
            <a:extLst>
              <a:ext uri="{FF2B5EF4-FFF2-40B4-BE49-F238E27FC236}">
                <a16:creationId xmlns:a16="http://schemas.microsoft.com/office/drawing/2014/main" id="{7D995437-A232-3B48-9549-102803B3209B}"/>
              </a:ext>
            </a:extLst>
          </p:cNvPr>
          <p:cNvSpPr>
            <a:spLocks noGrp="1"/>
          </p:cNvSpPr>
          <p:nvPr>
            <p:ph type="pic" sz="quarter" idx="20"/>
          </p:nvPr>
        </p:nvSpPr>
        <p:spPr>
          <a:xfrm>
            <a:off x="381000" y="4196268"/>
            <a:ext cx="2745868" cy="2293431"/>
          </a:xfrm>
        </p:spPr>
        <p:txBody>
          <a:bodyPr/>
          <a:lstStyle>
            <a:lvl1pPr marL="0" indent="0">
              <a:buNone/>
              <a:defRPr/>
            </a:lvl1pPr>
          </a:lstStyle>
          <a:p>
            <a:r>
              <a:rPr lang="en-US"/>
              <a:t>Click icon to add picture</a:t>
            </a:r>
            <a:endParaRPr lang="en-CA"/>
          </a:p>
        </p:txBody>
      </p:sp>
      <p:sp>
        <p:nvSpPr>
          <p:cNvPr id="18" name="Picture Placeholder 8">
            <a:extLst>
              <a:ext uri="{FF2B5EF4-FFF2-40B4-BE49-F238E27FC236}">
                <a16:creationId xmlns:a16="http://schemas.microsoft.com/office/drawing/2014/main" id="{06B8797C-2A90-C04A-8E40-90C173AE0987}"/>
              </a:ext>
            </a:extLst>
          </p:cNvPr>
          <p:cNvSpPr>
            <a:spLocks noGrp="1"/>
          </p:cNvSpPr>
          <p:nvPr>
            <p:ph type="pic" sz="quarter" idx="19"/>
          </p:nvPr>
        </p:nvSpPr>
        <p:spPr>
          <a:xfrm>
            <a:off x="3257519" y="4196269"/>
            <a:ext cx="2760033" cy="2293431"/>
          </a:xfrm>
        </p:spPr>
        <p:txBody>
          <a:bodyPr/>
          <a:lstStyle>
            <a:lvl1pPr marL="0" indent="0">
              <a:buNone/>
              <a:defRPr/>
            </a:lvl1pPr>
          </a:lstStyle>
          <a:p>
            <a:r>
              <a:rPr lang="en-US"/>
              <a:t>Click icon to add picture</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6153351" y="360001"/>
            <a:ext cx="5667174" cy="6129700"/>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1054E135-1818-6B43-9447-E5FA1C31B3B8}"/>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0A7E2EB4-1937-884C-9F06-FADC31BB3F61}" type="datetime1">
              <a:rPr lang="en-CA" smtClean="0"/>
              <a:t>2026-03-06</a:t>
            </a:fld>
            <a:endParaRPr lang="en-CA"/>
          </a:p>
        </p:txBody>
      </p:sp>
      <p:sp>
        <p:nvSpPr>
          <p:cNvPr id="8" name="Footer Placeholder 4">
            <a:extLst>
              <a:ext uri="{FF2B5EF4-FFF2-40B4-BE49-F238E27FC236}">
                <a16:creationId xmlns:a16="http://schemas.microsoft.com/office/drawing/2014/main" id="{E41BE689-B32F-444E-B582-302A70D1C0E8}"/>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51DACFED-F7F6-5C43-A0CA-88CB7E163BA5}"/>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010924141"/>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4" name="Media Placeholder 2">
            <a:extLst>
              <a:ext uri="{FF2B5EF4-FFF2-40B4-BE49-F238E27FC236}">
                <a16:creationId xmlns:a16="http://schemas.microsoft.com/office/drawing/2014/main" id="{B08A1DBD-0DD6-9A4C-A0E5-F7B42055330F}"/>
              </a:ext>
            </a:extLst>
          </p:cNvPr>
          <p:cNvSpPr>
            <a:spLocks noGrp="1"/>
          </p:cNvSpPr>
          <p:nvPr>
            <p:ph type="media" sz="quarter" idx="10"/>
          </p:nvPr>
        </p:nvSpPr>
        <p:spPr>
          <a:xfrm>
            <a:off x="0" y="0"/>
            <a:ext cx="12192000" cy="6858000"/>
          </a:xfrm>
        </p:spPr>
        <p:txBody>
          <a:bodyPr/>
          <a:lstStyle/>
          <a:p>
            <a:r>
              <a:rPr lang="en-US"/>
              <a:t>Click icon to add media</a:t>
            </a:r>
            <a:endParaRPr lang="en-CA"/>
          </a:p>
        </p:txBody>
      </p:sp>
      <p:sp>
        <p:nvSpPr>
          <p:cNvPr id="3" name="Title 21">
            <a:extLst>
              <a:ext uri="{FF2B5EF4-FFF2-40B4-BE49-F238E27FC236}">
                <a16:creationId xmlns:a16="http://schemas.microsoft.com/office/drawing/2014/main" id="{D884024C-A553-3D46-AF15-089E65BE161E}"/>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dirty="0"/>
              <a:t>Slides without a title in the content area requires a title for accessibility purposes.</a:t>
            </a:r>
            <a:br>
              <a:rPr lang="en-US" dirty="0"/>
            </a:br>
            <a:r>
              <a:rPr lang="en-US" dirty="0"/>
              <a:t>Click to add title — title will not appear in this presentation but will appear on screen readers.</a:t>
            </a:r>
            <a:endParaRPr lang="en-CA" dirty="0"/>
          </a:p>
        </p:txBody>
      </p:sp>
      <p:sp>
        <p:nvSpPr>
          <p:cNvPr id="5" name="Date Placeholder 3">
            <a:extLst>
              <a:ext uri="{FF2B5EF4-FFF2-40B4-BE49-F238E27FC236}">
                <a16:creationId xmlns:a16="http://schemas.microsoft.com/office/drawing/2014/main" id="{961BD581-E07E-2848-8F78-34D6BD31004B}"/>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E0C2BB71-3236-C942-9EDE-CD9030A2ACA3}" type="datetime1">
              <a:rPr lang="en-CA" smtClean="0"/>
              <a:t>2026-03-06</a:t>
            </a:fld>
            <a:endParaRPr lang="en-CA"/>
          </a:p>
        </p:txBody>
      </p:sp>
      <p:sp>
        <p:nvSpPr>
          <p:cNvPr id="6" name="Footer Placeholder 4">
            <a:extLst>
              <a:ext uri="{FF2B5EF4-FFF2-40B4-BE49-F238E27FC236}">
                <a16:creationId xmlns:a16="http://schemas.microsoft.com/office/drawing/2014/main" id="{AC075F37-26A0-C946-9E47-9C0C00B2B8D7}"/>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7" name="Slide Number Placeholder 5">
            <a:extLst>
              <a:ext uri="{FF2B5EF4-FFF2-40B4-BE49-F238E27FC236}">
                <a16:creationId xmlns:a16="http://schemas.microsoft.com/office/drawing/2014/main" id="{80D2998A-7A65-A14F-8950-3B252A3D96FF}"/>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393247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8939-CBF9-5846-919A-D2860AD0543B}"/>
              </a:ext>
            </a:extLst>
          </p:cNvPr>
          <p:cNvSpPr>
            <a:spLocks noGrp="1"/>
          </p:cNvSpPr>
          <p:nvPr>
            <p:ph type="title"/>
          </p:nvPr>
        </p:nvSpPr>
        <p:spPr/>
        <p:txBody>
          <a:bodyPr/>
          <a:lstStyle/>
          <a:p>
            <a:r>
              <a:rPr lang="en-US"/>
              <a:t>Click to edit Master title style</a:t>
            </a:r>
            <a:endParaRPr lang="en-CA"/>
          </a:p>
        </p:txBody>
      </p:sp>
      <p:sp>
        <p:nvSpPr>
          <p:cNvPr id="33" name="Content Placeholder 32">
            <a:extLst>
              <a:ext uri="{FF2B5EF4-FFF2-40B4-BE49-F238E27FC236}">
                <a16:creationId xmlns:a16="http://schemas.microsoft.com/office/drawing/2014/main" id="{EEF7C2F9-1C47-594C-80DD-0D433F54B810}"/>
              </a:ext>
            </a:extLst>
          </p:cNvPr>
          <p:cNvSpPr>
            <a:spLocks noGrp="1"/>
          </p:cNvSpPr>
          <p:nvPr>
            <p:ph type="body" sz="quarter" idx="23"/>
          </p:nvPr>
        </p:nvSpPr>
        <p:spPr>
          <a:xfrm>
            <a:off x="381001" y="1592263"/>
            <a:ext cx="2857499" cy="4176711"/>
          </a:xfrm>
        </p:spPr>
        <p:txBody>
          <a:bodyPr/>
          <a:lstStyle>
            <a:lvl1pPr>
              <a:spcBef>
                <a:spcPts val="1600"/>
              </a:spcBef>
              <a:defRPr lang="en-US" dirty="0"/>
            </a:lvl1pPr>
            <a:lvl2pPr>
              <a:spcBef>
                <a:spcPts val="1100"/>
              </a:spcBef>
              <a:defRPr lang="en-US" dirty="0"/>
            </a:lvl2pPr>
          </a:lstStyle>
          <a:p>
            <a:pPr lvl="0"/>
            <a:r>
              <a:rPr lang="en-US"/>
              <a:t>Click to edit Master text styles</a:t>
            </a:r>
          </a:p>
          <a:p>
            <a:pPr lvl="1"/>
            <a:r>
              <a:rPr lang="en-US"/>
              <a:t>Second level</a:t>
            </a:r>
          </a:p>
        </p:txBody>
      </p:sp>
      <p:sp>
        <p:nvSpPr>
          <p:cNvPr id="36" name="Content Placeholder 32">
            <a:extLst>
              <a:ext uri="{FF2B5EF4-FFF2-40B4-BE49-F238E27FC236}">
                <a16:creationId xmlns:a16="http://schemas.microsoft.com/office/drawing/2014/main" id="{BDD96C0F-646F-EC46-BE59-AF30FBBAAEDA}"/>
              </a:ext>
            </a:extLst>
          </p:cNvPr>
          <p:cNvSpPr>
            <a:spLocks noGrp="1"/>
          </p:cNvSpPr>
          <p:nvPr>
            <p:ph type="body" sz="quarter" idx="24"/>
          </p:nvPr>
        </p:nvSpPr>
        <p:spPr>
          <a:xfrm>
            <a:off x="3752858" y="1592263"/>
            <a:ext cx="3057515" cy="4176712"/>
          </a:xfrm>
          <a:prstGeom prst="callout1">
            <a:avLst>
              <a:gd name="adj1" fmla="val -65"/>
              <a:gd name="adj2" fmla="val 65"/>
              <a:gd name="adj3" fmla="val 100091"/>
              <a:gd name="adj4" fmla="val 24"/>
            </a:avLst>
          </a:prstGeom>
          <a:ln w="6350">
            <a:solidFill>
              <a:schemeClr val="tx1"/>
            </a:solidFill>
          </a:ln>
        </p:spPr>
        <p:txBody>
          <a:bodyPr lIns="274320"/>
          <a:lstStyle>
            <a:lvl1pPr>
              <a:spcBef>
                <a:spcPts val="1600"/>
              </a:spcBef>
              <a:defRPr/>
            </a:lvl1pPr>
            <a:lvl2pPr>
              <a:spcBef>
                <a:spcPts val="1100"/>
              </a:spcBef>
              <a:defRPr sz="1400"/>
            </a:lvl2pPr>
          </a:lstStyle>
          <a:p>
            <a:pPr lvl="0"/>
            <a:r>
              <a:rPr lang="en-US"/>
              <a:t>Click to edit Master text styles</a:t>
            </a:r>
          </a:p>
          <a:p>
            <a:pPr lvl="1"/>
            <a:r>
              <a:rPr lang="en-US"/>
              <a:t>Second level</a:t>
            </a:r>
          </a:p>
        </p:txBody>
      </p:sp>
      <p:sp>
        <p:nvSpPr>
          <p:cNvPr id="11" name="Content Placeholder 32">
            <a:extLst>
              <a:ext uri="{FF2B5EF4-FFF2-40B4-BE49-F238E27FC236}">
                <a16:creationId xmlns:a16="http://schemas.microsoft.com/office/drawing/2014/main" id="{AA50060F-CB3B-DF46-A671-981A48074C47}"/>
              </a:ext>
            </a:extLst>
          </p:cNvPr>
          <p:cNvSpPr>
            <a:spLocks noGrp="1"/>
          </p:cNvSpPr>
          <p:nvPr>
            <p:ph type="body" sz="quarter" idx="25"/>
          </p:nvPr>
        </p:nvSpPr>
        <p:spPr>
          <a:xfrm>
            <a:off x="7324731" y="1592263"/>
            <a:ext cx="3057515" cy="4176712"/>
          </a:xfrm>
          <a:prstGeom prst="callout1">
            <a:avLst>
              <a:gd name="adj1" fmla="val -65"/>
              <a:gd name="adj2" fmla="val 65"/>
              <a:gd name="adj3" fmla="val 100091"/>
              <a:gd name="adj4" fmla="val 24"/>
            </a:avLst>
          </a:prstGeom>
          <a:ln w="6350">
            <a:solidFill>
              <a:schemeClr val="tx1"/>
            </a:solidFill>
          </a:ln>
        </p:spPr>
        <p:txBody>
          <a:bodyPr lIns="274320"/>
          <a:lstStyle>
            <a:lvl1pPr>
              <a:spcBef>
                <a:spcPts val="1600"/>
              </a:spcBef>
              <a:defRPr/>
            </a:lvl1pPr>
            <a:lvl2pPr>
              <a:spcBef>
                <a:spcPts val="1100"/>
              </a:spcBef>
              <a:defRPr sz="1400"/>
            </a:lvl2pPr>
          </a:lstStyle>
          <a:p>
            <a:pPr lvl="0"/>
            <a:r>
              <a:rPr lang="en-US"/>
              <a:t>Click to edit Master text styles</a:t>
            </a:r>
          </a:p>
          <a:p>
            <a:pPr lvl="1"/>
            <a:r>
              <a:rPr lang="en-US"/>
              <a:t>Second level</a:t>
            </a:r>
          </a:p>
        </p:txBody>
      </p:sp>
      <p:sp>
        <p:nvSpPr>
          <p:cNvPr id="3" name="Date Placeholder 2">
            <a:extLst>
              <a:ext uri="{FF2B5EF4-FFF2-40B4-BE49-F238E27FC236}">
                <a16:creationId xmlns:a16="http://schemas.microsoft.com/office/drawing/2014/main" id="{4632B96D-A5D6-074E-BF2B-EACC2135372D}"/>
              </a:ext>
            </a:extLst>
          </p:cNvPr>
          <p:cNvSpPr>
            <a:spLocks noGrp="1"/>
          </p:cNvSpPr>
          <p:nvPr>
            <p:ph type="dt" sz="half" idx="10"/>
          </p:nvPr>
        </p:nvSpPr>
        <p:spPr/>
        <p:txBody>
          <a:bodyPr/>
          <a:lstStyle/>
          <a:p>
            <a:fld id="{6DD03077-3DC3-904C-A77F-806A5FD61554}" type="datetime1">
              <a:rPr lang="en-CA" smtClean="0"/>
              <a:t>2026-03-06</a:t>
            </a:fld>
            <a:endParaRPr lang="en-CA"/>
          </a:p>
        </p:txBody>
      </p:sp>
      <p:sp>
        <p:nvSpPr>
          <p:cNvPr id="4" name="Footer Placeholder 3">
            <a:extLst>
              <a:ext uri="{FF2B5EF4-FFF2-40B4-BE49-F238E27FC236}">
                <a16:creationId xmlns:a16="http://schemas.microsoft.com/office/drawing/2014/main" id="{8E7EA3D9-85AD-7A44-9A7E-80EE64E70D4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C3421F7-5715-AC45-BD72-2426C04FFEB7}"/>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546665668"/>
      </p:ext>
    </p:extLst>
  </p:cSld>
  <p:clrMapOvr>
    <a:masterClrMapping/>
  </p:clrMapOvr>
  <p:extLst>
    <p:ext uri="{DCECCB84-F9BA-43D5-87BE-67443E8EF086}">
      <p15:sldGuideLst xmlns:p15="http://schemas.microsoft.com/office/powerpoint/2012/main">
        <p15:guide id="1" pos="2366" userDrawn="1">
          <p15:clr>
            <a:srgbClr val="FBAE40"/>
          </p15:clr>
        </p15:guide>
        <p15:guide id="2" pos="461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07B6E-E330-8E41-AC14-CF48EC8C5A5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570F376-3BF1-E54D-94F7-DF7335A0D804}"/>
              </a:ext>
            </a:extLst>
          </p:cNvPr>
          <p:cNvSpPr>
            <a:spLocks noGrp="1"/>
          </p:cNvSpPr>
          <p:nvPr>
            <p:ph type="dt" sz="half" idx="10"/>
          </p:nvPr>
        </p:nvSpPr>
        <p:spPr/>
        <p:txBody>
          <a:bodyPr/>
          <a:lstStyle/>
          <a:p>
            <a:fld id="{101D422F-F6AE-9F4E-B031-6D2CB17B0ED9}" type="datetime1">
              <a:rPr lang="en-CA" smtClean="0"/>
              <a:t>2026-03-06</a:t>
            </a:fld>
            <a:endParaRPr lang="en-CA"/>
          </a:p>
        </p:txBody>
      </p:sp>
      <p:sp>
        <p:nvSpPr>
          <p:cNvPr id="4" name="Footer Placeholder 3">
            <a:extLst>
              <a:ext uri="{FF2B5EF4-FFF2-40B4-BE49-F238E27FC236}">
                <a16:creationId xmlns:a16="http://schemas.microsoft.com/office/drawing/2014/main" id="{5D2B8E35-E3AD-3047-8DE5-24B24F2015D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4F3E1ED-7C41-E948-BDB5-0E3684C3F5A0}"/>
              </a:ext>
            </a:extLst>
          </p:cNvPr>
          <p:cNvSpPr>
            <a:spLocks noGrp="1"/>
          </p:cNvSpPr>
          <p:nvPr>
            <p:ph type="sldNum" sz="quarter" idx="12"/>
          </p:nvPr>
        </p:nvSpPr>
        <p:spPr/>
        <p:txBody>
          <a:bodyPr/>
          <a:lstStyle/>
          <a:p>
            <a:fld id="{1BD90C89-BB05-D647-8C9B-C2376028CB3D}" type="slidenum">
              <a:rPr lang="en-CA" smtClean="0"/>
              <a:t>‹#›</a:t>
            </a:fld>
            <a:endParaRPr lang="en-CA"/>
          </a:p>
        </p:txBody>
      </p:sp>
    </p:spTree>
    <p:extLst>
      <p:ext uri="{BB962C8B-B14F-4D97-AF65-F5344CB8AC3E}">
        <p14:creationId xmlns:p14="http://schemas.microsoft.com/office/powerpoint/2010/main" val="3434597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6A215945-98FA-5949-A7B5-BC7234A45954}"/>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dirty="0"/>
              <a:t>Slides without a title in the content area requires a title for accessibility purposes.</a:t>
            </a:r>
            <a:br>
              <a:rPr lang="en-US" dirty="0"/>
            </a:br>
            <a:r>
              <a:rPr lang="en-US" dirty="0"/>
              <a:t>Click to add title — title will not appear in this presentation but will appear on screen readers.</a:t>
            </a:r>
            <a:endParaRPr lang="en-CA" dirty="0"/>
          </a:p>
        </p:txBody>
      </p:sp>
      <p:sp>
        <p:nvSpPr>
          <p:cNvPr id="9" name="Date Placeholder 8">
            <a:extLst>
              <a:ext uri="{FF2B5EF4-FFF2-40B4-BE49-F238E27FC236}">
                <a16:creationId xmlns:a16="http://schemas.microsoft.com/office/drawing/2014/main" id="{CFB5BC00-CF23-B147-941C-D77565351FD3}"/>
              </a:ext>
            </a:extLst>
          </p:cNvPr>
          <p:cNvSpPr>
            <a:spLocks noGrp="1"/>
          </p:cNvSpPr>
          <p:nvPr>
            <p:ph type="dt" sz="half" idx="10"/>
          </p:nvPr>
        </p:nvSpPr>
        <p:spPr/>
        <p:txBody>
          <a:bodyPr/>
          <a:lstStyle/>
          <a:p>
            <a:fld id="{D9450FA4-61DB-484B-A2E6-BEA4A5888E82}" type="datetime1">
              <a:rPr lang="en-CA" smtClean="0"/>
              <a:t>2026-03-06</a:t>
            </a:fld>
            <a:endParaRPr lang="en-CA"/>
          </a:p>
        </p:txBody>
      </p:sp>
      <p:sp>
        <p:nvSpPr>
          <p:cNvPr id="10" name="Footer Placeholder 9">
            <a:extLst>
              <a:ext uri="{FF2B5EF4-FFF2-40B4-BE49-F238E27FC236}">
                <a16:creationId xmlns:a16="http://schemas.microsoft.com/office/drawing/2014/main" id="{23D8660F-54A9-2F46-A87C-89AA91AC10F6}"/>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8DD8FEDF-70C8-A144-BDC8-03E60A8D3849}"/>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2798659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 Defy Gravity">
    <p:spTree>
      <p:nvGrpSpPr>
        <p:cNvPr id="1" name=""/>
        <p:cNvGrpSpPr/>
        <p:nvPr/>
      </p:nvGrpSpPr>
      <p:grpSpPr>
        <a:xfrm>
          <a:off x="0" y="0"/>
          <a:ext cx="0" cy="0"/>
          <a:chOff x="0" y="0"/>
          <a:chExt cx="0" cy="0"/>
        </a:xfrm>
      </p:grpSpPr>
      <p:sp>
        <p:nvSpPr>
          <p:cNvPr id="4" name="Title 21">
            <a:extLst>
              <a:ext uri="{FF2B5EF4-FFF2-40B4-BE49-F238E27FC236}">
                <a16:creationId xmlns:a16="http://schemas.microsoft.com/office/drawing/2014/main" id="{2221BF23-9200-7D47-BA13-6C83F7D7C3AF}"/>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dirty="0"/>
              <a:t>Slides without a title in the content area requires a title for accessibility purposes.</a:t>
            </a:r>
            <a:br>
              <a:rPr lang="en-US" dirty="0"/>
            </a:br>
            <a:r>
              <a:rPr lang="en-US" dirty="0"/>
              <a:t>Click to add title — title will not appear in this presentation but will appear on screen readers.</a:t>
            </a:r>
            <a:endParaRPr lang="en-CA" dirty="0"/>
          </a:p>
        </p:txBody>
      </p:sp>
      <p:pic>
        <p:nvPicPr>
          <p:cNvPr id="3" name="Graphic 2">
            <a:extLst>
              <a:ext uri="{FF2B5EF4-FFF2-40B4-BE49-F238E27FC236}">
                <a16:creationId xmlns:a16="http://schemas.microsoft.com/office/drawing/2014/main" id="{D6D28ABB-00A7-A24D-917A-D7A3E90FCF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0265" y="5944561"/>
            <a:ext cx="980558" cy="520650"/>
          </a:xfrm>
          <a:prstGeom prst="rect">
            <a:avLst/>
          </a:prstGeom>
        </p:spPr>
      </p:pic>
      <p:sp>
        <p:nvSpPr>
          <p:cNvPr id="7" name="Date Placeholder 3">
            <a:extLst>
              <a:ext uri="{FF2B5EF4-FFF2-40B4-BE49-F238E27FC236}">
                <a16:creationId xmlns:a16="http://schemas.microsoft.com/office/drawing/2014/main" id="{24525305-72E1-4A42-A1C3-45F9B781C6DA}"/>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AD898DEA-DA6B-EB46-8B23-14C37EE46E93}" type="datetime1">
              <a:rPr lang="en-CA" smtClean="0"/>
              <a:t>2026-03-06</a:t>
            </a:fld>
            <a:endParaRPr lang="en-CA"/>
          </a:p>
        </p:txBody>
      </p:sp>
      <p:sp>
        <p:nvSpPr>
          <p:cNvPr id="8" name="Footer Placeholder 4">
            <a:extLst>
              <a:ext uri="{FF2B5EF4-FFF2-40B4-BE49-F238E27FC236}">
                <a16:creationId xmlns:a16="http://schemas.microsoft.com/office/drawing/2014/main" id="{B8FAEB46-5512-D443-84C3-9E31A072EC34}"/>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684EACBE-4253-CE46-A2A2-163225A9DDC3}"/>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17885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422226" y="1371600"/>
            <a:ext cx="6394210"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itle 9"/>
          <p:cNvSpPr>
            <a:spLocks noGrp="1"/>
          </p:cNvSpPr>
          <p:nvPr>
            <p:ph type="title"/>
          </p:nvPr>
        </p:nvSpPr>
        <p:spPr>
          <a:xfrm>
            <a:off x="422226" y="305135"/>
            <a:ext cx="7345820" cy="879853"/>
          </a:xfrm>
        </p:spPr>
        <p:txBody>
          <a:bodyPr>
            <a:normAutofit/>
          </a:bodyPr>
          <a:lstStyle>
            <a:lvl1pPr>
              <a:defRPr sz="2800" b="1"/>
            </a:lvl1pPr>
          </a:lstStyle>
          <a:p>
            <a:r>
              <a:rPr lang="en-US" dirty="0"/>
              <a:t>Click to edit Master title style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7693" y="5543566"/>
            <a:ext cx="2124460" cy="762002"/>
          </a:xfrm>
          <a:prstGeom prst="rect">
            <a:avLst/>
          </a:prstGeom>
        </p:spPr>
      </p:pic>
      <p:sp>
        <p:nvSpPr>
          <p:cNvPr id="20" name="Date Placeholder 7"/>
          <p:cNvSpPr>
            <a:spLocks noGrp="1"/>
          </p:cNvSpPr>
          <p:nvPr>
            <p:ph type="dt" sz="half" idx="10"/>
          </p:nvPr>
        </p:nvSpPr>
        <p:spPr>
          <a:xfrm>
            <a:off x="9260635" y="6319026"/>
            <a:ext cx="1248747" cy="365125"/>
          </a:xfrm>
        </p:spPr>
        <p:txBody>
          <a:bodyPr/>
          <a:lstStyle/>
          <a:p>
            <a:endParaRPr lang="en-US"/>
          </a:p>
        </p:txBody>
      </p:sp>
      <p:sp>
        <p:nvSpPr>
          <p:cNvPr id="21" name="Footer Placeholder 10"/>
          <p:cNvSpPr>
            <a:spLocks noGrp="1"/>
          </p:cNvSpPr>
          <p:nvPr>
            <p:ph type="ftr" sz="quarter" idx="11"/>
          </p:nvPr>
        </p:nvSpPr>
        <p:spPr>
          <a:xfrm>
            <a:off x="3794449" y="6319026"/>
            <a:ext cx="4603102" cy="365125"/>
          </a:xfrm>
        </p:spPr>
        <p:txBody>
          <a:bodyPr/>
          <a:lstStyle/>
          <a:p>
            <a:endParaRPr lang="en-US"/>
          </a:p>
        </p:txBody>
      </p:sp>
      <p:sp>
        <p:nvSpPr>
          <p:cNvPr id="22"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a:p>
        </p:txBody>
      </p:sp>
    </p:spTree>
    <p:extLst>
      <p:ext uri="{BB962C8B-B14F-4D97-AF65-F5344CB8AC3E}">
        <p14:creationId xmlns:p14="http://schemas.microsoft.com/office/powerpoint/2010/main" val="1361338925"/>
      </p:ext>
    </p:extLst>
  </p:cSld>
  <p:clrMapOvr>
    <a:masterClrMapping/>
  </p:clrMapOvr>
  <p:extLst>
    <p:ext uri="{DCECCB84-F9BA-43D5-87BE-67443E8EF086}">
      <p15:sldGuideLst xmlns:p15="http://schemas.microsoft.com/office/powerpoint/2012/main">
        <p15:guide id="2" pos="7080">
          <p15:clr>
            <a:srgbClr val="FBAE40"/>
          </p15:clr>
        </p15:guide>
        <p15:guide id="3" orient="horz" pos="151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2">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6" cy="6857997"/>
          </a:xfrm>
          <a:prstGeom prst="rect">
            <a:avLst/>
          </a:prstGeom>
        </p:spPr>
      </p:pic>
      <p:sp>
        <p:nvSpPr>
          <p:cNvPr id="3" name="Subtitle 2"/>
          <p:cNvSpPr>
            <a:spLocks noGrp="1"/>
          </p:cNvSpPr>
          <p:nvPr>
            <p:ph type="subTitle" idx="1"/>
          </p:nvPr>
        </p:nvSpPr>
        <p:spPr>
          <a:xfrm>
            <a:off x="422226" y="1371600"/>
            <a:ext cx="9144000"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422226" y="305135"/>
            <a:ext cx="9144000" cy="879853"/>
          </a:xfrm>
        </p:spPr>
        <p:txBody>
          <a:bodyPr/>
          <a:lstStyle>
            <a:lvl1pPr>
              <a:defRPr b="1"/>
            </a:lvl1pPr>
          </a:lstStyle>
          <a:p>
            <a:r>
              <a:rPr lang="en-US" dirty="0"/>
              <a:t>Click to edit Master title style</a:t>
            </a:r>
          </a:p>
        </p:txBody>
      </p:sp>
      <p:sp>
        <p:nvSpPr>
          <p:cNvPr id="12" name="Date Placeholder 7"/>
          <p:cNvSpPr>
            <a:spLocks noGrp="1"/>
          </p:cNvSpPr>
          <p:nvPr>
            <p:ph type="dt" sz="half" idx="10"/>
          </p:nvPr>
        </p:nvSpPr>
        <p:spPr>
          <a:xfrm>
            <a:off x="9260635" y="6319026"/>
            <a:ext cx="1248747" cy="365125"/>
          </a:xfrm>
        </p:spPr>
        <p:txBody>
          <a:bodyPr/>
          <a:lstStyle/>
          <a:p>
            <a:endParaRPr lang="en-US"/>
          </a:p>
        </p:txBody>
      </p:sp>
      <p:sp>
        <p:nvSpPr>
          <p:cNvPr id="13" name="Footer Placeholder 10"/>
          <p:cNvSpPr>
            <a:spLocks noGrp="1"/>
          </p:cNvSpPr>
          <p:nvPr>
            <p:ph type="ftr" sz="quarter" idx="11"/>
          </p:nvPr>
        </p:nvSpPr>
        <p:spPr>
          <a:xfrm>
            <a:off x="3794449" y="6319026"/>
            <a:ext cx="4603102" cy="365125"/>
          </a:xfrm>
        </p:spPr>
        <p:txBody>
          <a:bodyPr/>
          <a:lstStyle/>
          <a:p>
            <a:endParaRPr lang="en-US"/>
          </a:p>
        </p:txBody>
      </p:sp>
      <p:sp>
        <p:nvSpPr>
          <p:cNvPr id="14"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a:p>
        </p:txBody>
      </p:sp>
      <p:pic>
        <p:nvPicPr>
          <p:cNvPr id="9" name="Picture 8">
            <a:extLst>
              <a:ext uri="{FF2B5EF4-FFF2-40B4-BE49-F238E27FC236}">
                <a16:creationId xmlns:a16="http://schemas.microsoft.com/office/drawing/2014/main" id="{EE813F25-7929-B649-9D6F-C5204745F1C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72170" y="5543566"/>
            <a:ext cx="2095505" cy="762002"/>
          </a:xfrm>
          <a:prstGeom prst="rect">
            <a:avLst/>
          </a:prstGeom>
        </p:spPr>
      </p:pic>
    </p:spTree>
    <p:extLst>
      <p:ext uri="{BB962C8B-B14F-4D97-AF65-F5344CB8AC3E}">
        <p14:creationId xmlns:p14="http://schemas.microsoft.com/office/powerpoint/2010/main" val="514702697"/>
      </p:ext>
    </p:extLst>
  </p:cSld>
  <p:clrMapOvr>
    <a:masterClrMapping/>
  </p:clrMapOvr>
  <p:extLst>
    <p:ext uri="{DCECCB84-F9BA-43D5-87BE-67443E8EF086}">
      <p15:sldGuideLst xmlns:p15="http://schemas.microsoft.com/office/powerpoint/2012/main">
        <p15:guide id="1" orient="horz" pos="1512">
          <p15:clr>
            <a:srgbClr val="FBAE40"/>
          </p15:clr>
        </p15:guide>
        <p15:guide id="2" pos="70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422226" y="1371600"/>
            <a:ext cx="8331481"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422225" y="305135"/>
            <a:ext cx="8309179" cy="879853"/>
          </a:xfrm>
        </p:spPr>
        <p:txBody>
          <a:bodyPr/>
          <a:lstStyle>
            <a:lvl1pPr>
              <a:defRPr b="1"/>
            </a:lvl1pPr>
          </a:lstStyle>
          <a:p>
            <a:r>
              <a:rPr lang="en-US" dirty="0"/>
              <a:t>Click to edit Master title style</a:t>
            </a:r>
          </a:p>
        </p:txBody>
      </p:sp>
      <p:sp>
        <p:nvSpPr>
          <p:cNvPr id="17" name="Date Placeholder 7"/>
          <p:cNvSpPr>
            <a:spLocks noGrp="1"/>
          </p:cNvSpPr>
          <p:nvPr>
            <p:ph type="dt" sz="half" idx="10"/>
          </p:nvPr>
        </p:nvSpPr>
        <p:spPr>
          <a:xfrm>
            <a:off x="9260635" y="6319026"/>
            <a:ext cx="1248747" cy="365125"/>
          </a:xfrm>
        </p:spPr>
        <p:txBody>
          <a:bodyPr/>
          <a:lstStyle/>
          <a:p>
            <a:endParaRPr lang="en-US"/>
          </a:p>
        </p:txBody>
      </p:sp>
      <p:sp>
        <p:nvSpPr>
          <p:cNvPr id="18" name="Footer Placeholder 10"/>
          <p:cNvSpPr>
            <a:spLocks noGrp="1"/>
          </p:cNvSpPr>
          <p:nvPr>
            <p:ph type="ftr" sz="quarter" idx="11"/>
          </p:nvPr>
        </p:nvSpPr>
        <p:spPr>
          <a:xfrm>
            <a:off x="3794449" y="6319026"/>
            <a:ext cx="4603102" cy="365125"/>
          </a:xfrm>
        </p:spPr>
        <p:txBody>
          <a:bodyPr/>
          <a:lstStyle/>
          <a:p>
            <a:endParaRPr lang="en-US"/>
          </a:p>
        </p:txBody>
      </p:sp>
      <p:sp>
        <p:nvSpPr>
          <p:cNvPr id="19"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7693" y="5543566"/>
            <a:ext cx="2124460" cy="762002"/>
          </a:xfrm>
          <a:prstGeom prst="rect">
            <a:avLst/>
          </a:prstGeom>
        </p:spPr>
      </p:pic>
    </p:spTree>
    <p:extLst>
      <p:ext uri="{BB962C8B-B14F-4D97-AF65-F5344CB8AC3E}">
        <p14:creationId xmlns:p14="http://schemas.microsoft.com/office/powerpoint/2010/main" val="1331019892"/>
      </p:ext>
    </p:extLst>
  </p:cSld>
  <p:clrMapOvr>
    <a:masterClrMapping/>
  </p:clrMapOvr>
  <p:extLst>
    <p:ext uri="{DCECCB84-F9BA-43D5-87BE-67443E8EF086}">
      <p15:sldGuideLst xmlns:p15="http://schemas.microsoft.com/office/powerpoint/2012/main">
        <p15:guide id="1" orient="horz" pos="1512">
          <p15:clr>
            <a:srgbClr val="FBAE40"/>
          </p15:clr>
        </p15:guide>
        <p15:guide id="2" pos="70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4">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2226" y="1371600"/>
            <a:ext cx="9144000"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422227" y="305135"/>
            <a:ext cx="9143999" cy="879853"/>
          </a:xfrm>
        </p:spPr>
        <p:txBody>
          <a:bodyPr/>
          <a:lstStyle>
            <a:lvl1pPr>
              <a:defRPr b="1"/>
            </a:lvl1pPr>
          </a:lstStyle>
          <a:p>
            <a:r>
              <a:rPr lang="en-US" dirty="0"/>
              <a:t>Click to edit Master title style</a:t>
            </a:r>
          </a:p>
        </p:txBody>
      </p:sp>
      <p:sp>
        <p:nvSpPr>
          <p:cNvPr id="13" name="Date Placeholder 7"/>
          <p:cNvSpPr>
            <a:spLocks noGrp="1"/>
          </p:cNvSpPr>
          <p:nvPr>
            <p:ph type="dt" sz="half" idx="10"/>
          </p:nvPr>
        </p:nvSpPr>
        <p:spPr>
          <a:xfrm>
            <a:off x="9260635" y="6319026"/>
            <a:ext cx="1248747" cy="365125"/>
          </a:xfrm>
        </p:spPr>
        <p:txBody>
          <a:bodyPr/>
          <a:lstStyle/>
          <a:p>
            <a:endParaRPr lang="en-US"/>
          </a:p>
        </p:txBody>
      </p:sp>
      <p:sp>
        <p:nvSpPr>
          <p:cNvPr id="14" name="Footer Placeholder 10"/>
          <p:cNvSpPr>
            <a:spLocks noGrp="1"/>
          </p:cNvSpPr>
          <p:nvPr>
            <p:ph type="ftr" sz="quarter" idx="11"/>
          </p:nvPr>
        </p:nvSpPr>
        <p:spPr>
          <a:xfrm>
            <a:off x="3794449" y="6319026"/>
            <a:ext cx="4603102" cy="365125"/>
          </a:xfrm>
        </p:spPr>
        <p:txBody>
          <a:bodyPr/>
          <a:lstStyle/>
          <a:p>
            <a:endParaRPr lang="en-US"/>
          </a:p>
        </p:txBody>
      </p:sp>
      <p:sp>
        <p:nvSpPr>
          <p:cNvPr id="15"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a:p>
        </p:txBody>
      </p:sp>
    </p:spTree>
    <p:extLst>
      <p:ext uri="{BB962C8B-B14F-4D97-AF65-F5344CB8AC3E}">
        <p14:creationId xmlns:p14="http://schemas.microsoft.com/office/powerpoint/2010/main" val="3245906333"/>
      </p:ext>
    </p:extLst>
  </p:cSld>
  <p:clrMapOvr>
    <a:masterClrMapping/>
  </p:clrMapOvr>
  <p:extLst>
    <p:ext uri="{DCECCB84-F9BA-43D5-87BE-67443E8EF086}">
      <p15:sldGuideLst xmlns:p15="http://schemas.microsoft.com/office/powerpoint/2012/main">
        <p15:guide id="1" orient="horz" pos="1512">
          <p15:clr>
            <a:srgbClr val="FBAE40"/>
          </p15:clr>
        </p15:guide>
        <p15:guide id="2" pos="70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5">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422226" y="1371600"/>
            <a:ext cx="9144000"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422227" y="305135"/>
            <a:ext cx="9143999" cy="879853"/>
          </a:xfrm>
        </p:spPr>
        <p:txBody>
          <a:bodyPr/>
          <a:lstStyle>
            <a:lvl1pPr>
              <a:defRPr b="1"/>
            </a:lvl1pPr>
          </a:lstStyle>
          <a:p>
            <a:r>
              <a:rPr lang="en-US" dirty="0"/>
              <a:t>Click to edit Master title style</a:t>
            </a:r>
          </a:p>
        </p:txBody>
      </p:sp>
      <p:sp>
        <p:nvSpPr>
          <p:cNvPr id="13" name="Date Placeholder 7"/>
          <p:cNvSpPr>
            <a:spLocks noGrp="1"/>
          </p:cNvSpPr>
          <p:nvPr>
            <p:ph type="dt" sz="half" idx="10"/>
          </p:nvPr>
        </p:nvSpPr>
        <p:spPr>
          <a:xfrm>
            <a:off x="9260635" y="6319026"/>
            <a:ext cx="1248747" cy="365125"/>
          </a:xfrm>
        </p:spPr>
        <p:txBody>
          <a:bodyPr/>
          <a:lstStyle/>
          <a:p>
            <a:endParaRPr lang="en-US"/>
          </a:p>
        </p:txBody>
      </p:sp>
      <p:sp>
        <p:nvSpPr>
          <p:cNvPr id="14" name="Footer Placeholder 10"/>
          <p:cNvSpPr>
            <a:spLocks noGrp="1"/>
          </p:cNvSpPr>
          <p:nvPr>
            <p:ph type="ftr" sz="quarter" idx="11"/>
          </p:nvPr>
        </p:nvSpPr>
        <p:spPr>
          <a:xfrm>
            <a:off x="3794449" y="6319026"/>
            <a:ext cx="4603102" cy="365125"/>
          </a:xfrm>
        </p:spPr>
        <p:txBody>
          <a:bodyPr/>
          <a:lstStyle/>
          <a:p>
            <a:endParaRPr lang="en-US"/>
          </a:p>
        </p:txBody>
      </p:sp>
      <p:sp>
        <p:nvSpPr>
          <p:cNvPr id="15"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a:p>
        </p:txBody>
      </p:sp>
      <p:pic>
        <p:nvPicPr>
          <p:cNvPr id="10" name="Picture 9">
            <a:extLst>
              <a:ext uri="{FF2B5EF4-FFF2-40B4-BE49-F238E27FC236}">
                <a16:creationId xmlns:a16="http://schemas.microsoft.com/office/drawing/2014/main" id="{41C37A47-6980-7B4D-BE55-BC0340CC4A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7693" y="5543566"/>
            <a:ext cx="2124460" cy="762002"/>
          </a:xfrm>
          <a:prstGeom prst="rect">
            <a:avLst/>
          </a:prstGeom>
        </p:spPr>
      </p:pic>
    </p:spTree>
    <p:extLst>
      <p:ext uri="{BB962C8B-B14F-4D97-AF65-F5344CB8AC3E}">
        <p14:creationId xmlns:p14="http://schemas.microsoft.com/office/powerpoint/2010/main" val="3408581405"/>
      </p:ext>
    </p:extLst>
  </p:cSld>
  <p:clrMapOvr>
    <a:masterClrMapping/>
  </p:clrMapOvr>
  <p:extLst>
    <p:ext uri="{DCECCB84-F9BA-43D5-87BE-67443E8EF086}">
      <p15:sldGuideLst xmlns:p15="http://schemas.microsoft.com/office/powerpoint/2012/main">
        <p15:guide id="1" orient="horz" pos="1512">
          <p15:clr>
            <a:srgbClr val="FBAE40"/>
          </p15:clr>
        </p15:guide>
        <p15:guide id="2" pos="70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6">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24" y="1713"/>
            <a:ext cx="12188951" cy="6856285"/>
          </a:xfrm>
          <a:prstGeom prst="rect">
            <a:avLst/>
          </a:prstGeom>
        </p:spPr>
      </p:pic>
      <p:sp>
        <p:nvSpPr>
          <p:cNvPr id="3" name="Subtitle 2"/>
          <p:cNvSpPr>
            <a:spLocks noGrp="1"/>
          </p:cNvSpPr>
          <p:nvPr>
            <p:ph type="subTitle" idx="1"/>
          </p:nvPr>
        </p:nvSpPr>
        <p:spPr>
          <a:xfrm>
            <a:off x="422226" y="1371600"/>
            <a:ext cx="8019247"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422226" y="305135"/>
            <a:ext cx="8008096" cy="879853"/>
          </a:xfrm>
        </p:spPr>
        <p:txBody>
          <a:bodyPr/>
          <a:lstStyle>
            <a:lvl1pPr>
              <a:defRPr b="1"/>
            </a:lvl1pPr>
          </a:lstStyle>
          <a:p>
            <a:r>
              <a:rPr lang="en-US" dirty="0"/>
              <a:t>Click to edit Master title style</a:t>
            </a:r>
          </a:p>
        </p:txBody>
      </p:sp>
      <p:sp>
        <p:nvSpPr>
          <p:cNvPr id="12" name="Date Placeholder 7"/>
          <p:cNvSpPr>
            <a:spLocks noGrp="1"/>
          </p:cNvSpPr>
          <p:nvPr>
            <p:ph type="dt" sz="half" idx="10"/>
          </p:nvPr>
        </p:nvSpPr>
        <p:spPr>
          <a:xfrm>
            <a:off x="9260635" y="6319026"/>
            <a:ext cx="1248747" cy="365125"/>
          </a:xfrm>
        </p:spPr>
        <p:txBody>
          <a:bodyPr/>
          <a:lstStyle/>
          <a:p>
            <a:endParaRPr lang="en-US"/>
          </a:p>
        </p:txBody>
      </p:sp>
      <p:sp>
        <p:nvSpPr>
          <p:cNvPr id="13" name="Footer Placeholder 10"/>
          <p:cNvSpPr>
            <a:spLocks noGrp="1"/>
          </p:cNvSpPr>
          <p:nvPr>
            <p:ph type="ftr" sz="quarter" idx="11"/>
          </p:nvPr>
        </p:nvSpPr>
        <p:spPr>
          <a:xfrm>
            <a:off x="3794449" y="6319026"/>
            <a:ext cx="4603102" cy="365125"/>
          </a:xfrm>
        </p:spPr>
        <p:txBody>
          <a:bodyPr/>
          <a:lstStyle/>
          <a:p>
            <a:endParaRPr lang="en-US"/>
          </a:p>
        </p:txBody>
      </p:sp>
      <p:sp>
        <p:nvSpPr>
          <p:cNvPr id="14"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72170" y="5543566"/>
            <a:ext cx="2095505" cy="762002"/>
          </a:xfrm>
          <a:prstGeom prst="rect">
            <a:avLst/>
          </a:prstGeom>
        </p:spPr>
      </p:pic>
    </p:spTree>
    <p:extLst>
      <p:ext uri="{BB962C8B-B14F-4D97-AF65-F5344CB8AC3E}">
        <p14:creationId xmlns:p14="http://schemas.microsoft.com/office/powerpoint/2010/main" val="154573322"/>
      </p:ext>
    </p:extLst>
  </p:cSld>
  <p:clrMapOvr>
    <a:masterClrMapping/>
  </p:clrMapOvr>
  <p:extLst>
    <p:ext uri="{DCECCB84-F9BA-43D5-87BE-67443E8EF086}">
      <p15:sldGuideLst xmlns:p15="http://schemas.microsoft.com/office/powerpoint/2012/main">
        <p15:guide id="1" orient="horz" pos="1512">
          <p15:clr>
            <a:srgbClr val="FBAE40"/>
          </p15:clr>
        </p15:guide>
        <p15:guide id="2" pos="70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_Title Slide Option 6">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15"/>
            <a:ext cx="12188951" cy="6856284"/>
          </a:xfrm>
          <a:prstGeom prst="rect">
            <a:avLst/>
          </a:prstGeom>
        </p:spPr>
      </p:pic>
      <p:sp>
        <p:nvSpPr>
          <p:cNvPr id="3" name="Subtitle 2"/>
          <p:cNvSpPr>
            <a:spLocks noGrp="1"/>
          </p:cNvSpPr>
          <p:nvPr>
            <p:ph type="subTitle" idx="1"/>
          </p:nvPr>
        </p:nvSpPr>
        <p:spPr>
          <a:xfrm>
            <a:off x="422226" y="1371600"/>
            <a:ext cx="8019247"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422226" y="305135"/>
            <a:ext cx="8008096" cy="879853"/>
          </a:xfrm>
        </p:spPr>
        <p:txBody>
          <a:bodyPr/>
          <a:lstStyle>
            <a:lvl1pPr>
              <a:defRPr b="1"/>
            </a:lvl1pPr>
          </a:lstStyle>
          <a:p>
            <a:r>
              <a:rPr lang="en-US" dirty="0"/>
              <a:t>Click to edit Master title style</a:t>
            </a:r>
          </a:p>
        </p:txBody>
      </p:sp>
      <p:sp>
        <p:nvSpPr>
          <p:cNvPr id="12" name="Date Placeholder 7"/>
          <p:cNvSpPr>
            <a:spLocks noGrp="1"/>
          </p:cNvSpPr>
          <p:nvPr>
            <p:ph type="dt" sz="half" idx="10"/>
          </p:nvPr>
        </p:nvSpPr>
        <p:spPr>
          <a:xfrm>
            <a:off x="9260635" y="6319026"/>
            <a:ext cx="1248747" cy="365125"/>
          </a:xfrm>
        </p:spPr>
        <p:txBody>
          <a:bodyPr/>
          <a:lstStyle/>
          <a:p>
            <a:endParaRPr lang="en-US"/>
          </a:p>
        </p:txBody>
      </p:sp>
      <p:sp>
        <p:nvSpPr>
          <p:cNvPr id="13" name="Footer Placeholder 10"/>
          <p:cNvSpPr>
            <a:spLocks noGrp="1"/>
          </p:cNvSpPr>
          <p:nvPr>
            <p:ph type="ftr" sz="quarter" idx="11"/>
          </p:nvPr>
        </p:nvSpPr>
        <p:spPr>
          <a:xfrm>
            <a:off x="3794449" y="6319026"/>
            <a:ext cx="4603102" cy="365125"/>
          </a:xfrm>
        </p:spPr>
        <p:txBody>
          <a:bodyPr/>
          <a:lstStyle/>
          <a:p>
            <a:endParaRPr lang="en-US"/>
          </a:p>
        </p:txBody>
      </p:sp>
      <p:sp>
        <p:nvSpPr>
          <p:cNvPr id="14"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a:p>
        </p:txBody>
      </p:sp>
      <p:pic>
        <p:nvPicPr>
          <p:cNvPr id="9" name="Picture 8">
            <a:extLst>
              <a:ext uri="{FF2B5EF4-FFF2-40B4-BE49-F238E27FC236}">
                <a16:creationId xmlns:a16="http://schemas.microsoft.com/office/drawing/2014/main" id="{42BEB895-BD64-1D4C-90F3-5099D54EFD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7693" y="5543566"/>
            <a:ext cx="2124460" cy="762002"/>
          </a:xfrm>
          <a:prstGeom prst="rect">
            <a:avLst/>
          </a:prstGeom>
        </p:spPr>
      </p:pic>
    </p:spTree>
    <p:extLst>
      <p:ext uri="{BB962C8B-B14F-4D97-AF65-F5344CB8AC3E}">
        <p14:creationId xmlns:p14="http://schemas.microsoft.com/office/powerpoint/2010/main" val="3210203769"/>
      </p:ext>
    </p:extLst>
  </p:cSld>
  <p:clrMapOvr>
    <a:masterClrMapping/>
  </p:clrMapOvr>
  <p:extLst>
    <p:ext uri="{DCECCB84-F9BA-43D5-87BE-67443E8EF086}">
      <p15:sldGuideLst xmlns:p15="http://schemas.microsoft.com/office/powerpoint/2012/main">
        <p15:guide id="1" orient="horz" pos="1512">
          <p15:clr>
            <a:srgbClr val="FBAE40"/>
          </p15:clr>
        </p15:guide>
        <p15:guide id="2" pos="70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E97A-93D6-E747-BAA0-0D36C3E57EA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DDCBC40-268B-EC4B-BCEA-59D5F9882C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7A7DA51-01CC-8E43-909C-C5BA8288CB70}"/>
              </a:ext>
            </a:extLst>
          </p:cNvPr>
          <p:cNvSpPr>
            <a:spLocks noGrp="1"/>
          </p:cNvSpPr>
          <p:nvPr>
            <p:ph type="dt" sz="half" idx="10"/>
          </p:nvPr>
        </p:nvSpPr>
        <p:spPr/>
        <p:txBody>
          <a:bodyPr/>
          <a:lstStyle/>
          <a:p>
            <a:fld id="{A59D2D5E-F42C-4646-A5DE-D67A7105EBEC}" type="datetime1">
              <a:rPr lang="en-CA" smtClean="0"/>
              <a:t>2026-03-06</a:t>
            </a:fld>
            <a:endParaRPr lang="en-CA"/>
          </a:p>
        </p:txBody>
      </p:sp>
      <p:sp>
        <p:nvSpPr>
          <p:cNvPr id="5" name="Footer Placeholder 4">
            <a:extLst>
              <a:ext uri="{FF2B5EF4-FFF2-40B4-BE49-F238E27FC236}">
                <a16:creationId xmlns:a16="http://schemas.microsoft.com/office/drawing/2014/main" id="{8C8F9690-4ACD-1B49-8145-EF86FEA39B8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3291D2A-A36A-9F40-AA5C-6569B048E02A}"/>
              </a:ext>
            </a:extLst>
          </p:cNvPr>
          <p:cNvSpPr>
            <a:spLocks noGrp="1"/>
          </p:cNvSpPr>
          <p:nvPr>
            <p:ph type="sldNum" sz="quarter" idx="12"/>
          </p:nvPr>
        </p:nvSpPr>
        <p:spPr/>
        <p:txBody>
          <a:bodyPr/>
          <a:lstStyle/>
          <a:p>
            <a:fld id="{1BD90C89-BB05-D647-8C9B-C2376028CB3D}" type="slidenum">
              <a:rPr lang="en-CA" smtClean="0"/>
              <a:t>‹#›</a:t>
            </a:fld>
            <a:endParaRPr lang="en-CA"/>
          </a:p>
        </p:txBody>
      </p:sp>
    </p:spTree>
    <p:extLst>
      <p:ext uri="{BB962C8B-B14F-4D97-AF65-F5344CB8AC3E}">
        <p14:creationId xmlns:p14="http://schemas.microsoft.com/office/powerpoint/2010/main" val="3672340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7">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422226" y="1371600"/>
            <a:ext cx="9144000"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422226" y="305135"/>
            <a:ext cx="9144000" cy="879853"/>
          </a:xfrm>
        </p:spPr>
        <p:txBody>
          <a:bodyPr/>
          <a:lstStyle>
            <a:lvl1pPr>
              <a:defRPr b="1"/>
            </a:lvl1pPr>
          </a:lstStyle>
          <a:p>
            <a:r>
              <a:rPr lang="en-US" dirty="0"/>
              <a:t>Click to edit Master title style</a:t>
            </a:r>
          </a:p>
        </p:txBody>
      </p:sp>
      <p:sp>
        <p:nvSpPr>
          <p:cNvPr id="17" name="Date Placeholder 7"/>
          <p:cNvSpPr>
            <a:spLocks noGrp="1"/>
          </p:cNvSpPr>
          <p:nvPr>
            <p:ph type="dt" sz="half" idx="10"/>
          </p:nvPr>
        </p:nvSpPr>
        <p:spPr>
          <a:xfrm>
            <a:off x="9260635" y="6319026"/>
            <a:ext cx="1248747" cy="365125"/>
          </a:xfrm>
        </p:spPr>
        <p:txBody>
          <a:bodyPr/>
          <a:lstStyle/>
          <a:p>
            <a:endParaRPr lang="en-US"/>
          </a:p>
        </p:txBody>
      </p:sp>
      <p:sp>
        <p:nvSpPr>
          <p:cNvPr id="18" name="Footer Placeholder 10"/>
          <p:cNvSpPr>
            <a:spLocks noGrp="1"/>
          </p:cNvSpPr>
          <p:nvPr>
            <p:ph type="ftr" sz="quarter" idx="11"/>
          </p:nvPr>
        </p:nvSpPr>
        <p:spPr>
          <a:xfrm>
            <a:off x="3794449" y="6319026"/>
            <a:ext cx="4603102" cy="365125"/>
          </a:xfrm>
        </p:spPr>
        <p:txBody>
          <a:bodyPr/>
          <a:lstStyle/>
          <a:p>
            <a:endParaRPr lang="en-US"/>
          </a:p>
        </p:txBody>
      </p:sp>
      <p:sp>
        <p:nvSpPr>
          <p:cNvPr id="19"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a:p>
        </p:txBody>
      </p:sp>
      <p:pic>
        <p:nvPicPr>
          <p:cNvPr id="10" name="Picture 9">
            <a:extLst>
              <a:ext uri="{FF2B5EF4-FFF2-40B4-BE49-F238E27FC236}">
                <a16:creationId xmlns:a16="http://schemas.microsoft.com/office/drawing/2014/main" id="{A21AAC6B-84BB-144A-97D3-8536F798DBD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7693" y="2861326"/>
            <a:ext cx="2124460" cy="762002"/>
          </a:xfrm>
          <a:prstGeom prst="rect">
            <a:avLst/>
          </a:prstGeom>
        </p:spPr>
      </p:pic>
    </p:spTree>
    <p:extLst>
      <p:ext uri="{BB962C8B-B14F-4D97-AF65-F5344CB8AC3E}">
        <p14:creationId xmlns:p14="http://schemas.microsoft.com/office/powerpoint/2010/main" val="1858445444"/>
      </p:ext>
    </p:extLst>
  </p:cSld>
  <p:clrMapOvr>
    <a:masterClrMapping/>
  </p:clrMapOvr>
  <p:extLst>
    <p:ext uri="{DCECCB84-F9BA-43D5-87BE-67443E8EF086}">
      <p15:sldGuideLst xmlns:p15="http://schemas.microsoft.com/office/powerpoint/2012/main">
        <p15:guide id="1" orient="horz" pos="1512">
          <p15:clr>
            <a:srgbClr val="FBAE40"/>
          </p15:clr>
        </p15:guide>
        <p15:guide id="2" pos="70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6">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24" y="1713"/>
            <a:ext cx="12188951" cy="6856284"/>
          </a:xfrm>
          <a:prstGeom prst="rect">
            <a:avLst/>
          </a:prstGeom>
        </p:spPr>
      </p:pic>
      <p:sp>
        <p:nvSpPr>
          <p:cNvPr id="3" name="Subtitle 2"/>
          <p:cNvSpPr>
            <a:spLocks noGrp="1"/>
          </p:cNvSpPr>
          <p:nvPr>
            <p:ph type="subTitle" idx="1"/>
          </p:nvPr>
        </p:nvSpPr>
        <p:spPr>
          <a:xfrm>
            <a:off x="422226" y="1371600"/>
            <a:ext cx="8041550"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422226" y="305135"/>
            <a:ext cx="8052701" cy="879853"/>
          </a:xfrm>
        </p:spPr>
        <p:txBody>
          <a:bodyPr/>
          <a:lstStyle>
            <a:lvl1pPr>
              <a:defRPr b="1"/>
            </a:lvl1pPr>
          </a:lstStyle>
          <a:p>
            <a:r>
              <a:rPr lang="en-US" dirty="0"/>
              <a:t>Click to edit Master title style</a:t>
            </a:r>
          </a:p>
        </p:txBody>
      </p:sp>
      <p:sp>
        <p:nvSpPr>
          <p:cNvPr id="12" name="Date Placeholder 7"/>
          <p:cNvSpPr>
            <a:spLocks noGrp="1"/>
          </p:cNvSpPr>
          <p:nvPr>
            <p:ph type="dt" sz="half" idx="10"/>
          </p:nvPr>
        </p:nvSpPr>
        <p:spPr>
          <a:xfrm>
            <a:off x="9260635" y="6319026"/>
            <a:ext cx="1248747" cy="365125"/>
          </a:xfrm>
        </p:spPr>
        <p:txBody>
          <a:bodyPr/>
          <a:lstStyle/>
          <a:p>
            <a:endParaRPr lang="en-US"/>
          </a:p>
        </p:txBody>
      </p:sp>
      <p:sp>
        <p:nvSpPr>
          <p:cNvPr id="13" name="Footer Placeholder 10"/>
          <p:cNvSpPr>
            <a:spLocks noGrp="1"/>
          </p:cNvSpPr>
          <p:nvPr>
            <p:ph type="ftr" sz="quarter" idx="11"/>
          </p:nvPr>
        </p:nvSpPr>
        <p:spPr>
          <a:xfrm>
            <a:off x="3794449" y="6319026"/>
            <a:ext cx="4603102" cy="365125"/>
          </a:xfrm>
        </p:spPr>
        <p:txBody>
          <a:bodyPr/>
          <a:lstStyle/>
          <a:p>
            <a:endParaRPr lang="en-US"/>
          </a:p>
        </p:txBody>
      </p:sp>
      <p:sp>
        <p:nvSpPr>
          <p:cNvPr id="14"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72170" y="5543566"/>
            <a:ext cx="2095505" cy="762002"/>
          </a:xfrm>
          <a:prstGeom prst="rect">
            <a:avLst/>
          </a:prstGeom>
        </p:spPr>
      </p:pic>
    </p:spTree>
    <p:extLst>
      <p:ext uri="{BB962C8B-B14F-4D97-AF65-F5344CB8AC3E}">
        <p14:creationId xmlns:p14="http://schemas.microsoft.com/office/powerpoint/2010/main" val="774193642"/>
      </p:ext>
    </p:extLst>
  </p:cSld>
  <p:clrMapOvr>
    <a:masterClrMapping/>
  </p:clrMapOvr>
  <p:extLst>
    <p:ext uri="{DCECCB84-F9BA-43D5-87BE-67443E8EF086}">
      <p15:sldGuideLst xmlns:p15="http://schemas.microsoft.com/office/powerpoint/2012/main">
        <p15:guide id="1" orient="horz" pos="1512">
          <p15:clr>
            <a:srgbClr val="FBAE40"/>
          </p15:clr>
        </p15:guide>
        <p15:guide id="2" pos="70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Title Slide Option 6">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5" y="1713"/>
            <a:ext cx="12188949" cy="6856284"/>
          </a:xfrm>
          <a:prstGeom prst="rect">
            <a:avLst/>
          </a:prstGeom>
        </p:spPr>
      </p:pic>
      <p:sp>
        <p:nvSpPr>
          <p:cNvPr id="10" name="Rectangle 9">
            <a:extLst>
              <a:ext uri="{FF2B5EF4-FFF2-40B4-BE49-F238E27FC236}">
                <a16:creationId xmlns:a16="http://schemas.microsoft.com/office/drawing/2014/main" id="{6E4AC3A0-F2B7-C242-B02E-B59D02A65285}"/>
              </a:ext>
            </a:extLst>
          </p:cNvPr>
          <p:cNvSpPr/>
          <p:nvPr userDrawn="1"/>
        </p:nvSpPr>
        <p:spPr>
          <a:xfrm flipH="1" flipV="1">
            <a:off x="-4" y="0"/>
            <a:ext cx="12192001" cy="6858000"/>
          </a:xfrm>
          <a:prstGeom prst="rect">
            <a:avLst/>
          </a:prstGeom>
          <a:gradFill>
            <a:gsLst>
              <a:gs pos="54000">
                <a:schemeClr val="bg1">
                  <a:alpha val="0"/>
                </a:schemeClr>
              </a:gs>
              <a:gs pos="87000">
                <a:schemeClr val="bg1">
                  <a:alpha val="88000"/>
                </a:schemeClr>
              </a:gs>
              <a:gs pos="71000">
                <a:schemeClr val="bg1">
                  <a:alpha val="5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22226" y="1371600"/>
            <a:ext cx="8119608" cy="1019390"/>
          </a:xfrm>
        </p:spPr>
        <p:txBody>
          <a:bodyPr>
            <a:normAutofit/>
          </a:bodyPr>
          <a:lstStyle>
            <a:lvl1pPr marL="0" indent="0" algn="l">
              <a:buNone/>
              <a:defRPr sz="1600" b="1"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422226" y="305135"/>
            <a:ext cx="8108457" cy="879853"/>
          </a:xfrm>
        </p:spPr>
        <p:txBody>
          <a:bodyPr/>
          <a:lstStyle>
            <a:lvl1pPr>
              <a:defRPr b="1">
                <a:solidFill>
                  <a:schemeClr val="tx2"/>
                </a:solidFill>
              </a:defRPr>
            </a:lvl1pPr>
          </a:lstStyle>
          <a:p>
            <a:r>
              <a:rPr lang="en-US" dirty="0"/>
              <a:t>Click to edit Master title style</a:t>
            </a:r>
          </a:p>
        </p:txBody>
      </p:sp>
      <p:sp>
        <p:nvSpPr>
          <p:cNvPr id="12" name="Date Placeholder 7"/>
          <p:cNvSpPr>
            <a:spLocks noGrp="1"/>
          </p:cNvSpPr>
          <p:nvPr>
            <p:ph type="dt" sz="half" idx="10"/>
          </p:nvPr>
        </p:nvSpPr>
        <p:spPr>
          <a:xfrm>
            <a:off x="9260635" y="6319026"/>
            <a:ext cx="1248747" cy="365125"/>
          </a:xfrm>
        </p:spPr>
        <p:txBody>
          <a:bodyPr/>
          <a:lstStyle/>
          <a:p>
            <a:endParaRPr lang="en-US"/>
          </a:p>
        </p:txBody>
      </p:sp>
      <p:sp>
        <p:nvSpPr>
          <p:cNvPr id="13" name="Footer Placeholder 10"/>
          <p:cNvSpPr>
            <a:spLocks noGrp="1"/>
          </p:cNvSpPr>
          <p:nvPr>
            <p:ph type="ftr" sz="quarter" idx="11"/>
          </p:nvPr>
        </p:nvSpPr>
        <p:spPr>
          <a:xfrm>
            <a:off x="3794449" y="6319026"/>
            <a:ext cx="4603102" cy="365125"/>
          </a:xfrm>
        </p:spPr>
        <p:txBody>
          <a:bodyPr/>
          <a:lstStyle/>
          <a:p>
            <a:endParaRPr lang="en-US"/>
          </a:p>
        </p:txBody>
      </p:sp>
      <p:sp>
        <p:nvSpPr>
          <p:cNvPr id="14"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72170" y="5543566"/>
            <a:ext cx="2095505" cy="762002"/>
          </a:xfrm>
          <a:prstGeom prst="rect">
            <a:avLst/>
          </a:prstGeom>
        </p:spPr>
      </p:pic>
    </p:spTree>
    <p:extLst>
      <p:ext uri="{BB962C8B-B14F-4D97-AF65-F5344CB8AC3E}">
        <p14:creationId xmlns:p14="http://schemas.microsoft.com/office/powerpoint/2010/main" val="1135417238"/>
      </p:ext>
    </p:extLst>
  </p:cSld>
  <p:clrMapOvr>
    <a:masterClrMapping/>
  </p:clrMapOvr>
  <p:extLst>
    <p:ext uri="{DCECCB84-F9BA-43D5-87BE-67443E8EF086}">
      <p15:sldGuideLst xmlns:p15="http://schemas.microsoft.com/office/powerpoint/2012/main">
        <p15:guide id="1" orient="horz" pos="1512">
          <p15:clr>
            <a:srgbClr val="FBAE40"/>
          </p15:clr>
        </p15:guide>
        <p15:guide id="2" pos="70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Title Slide Option 6">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5" y="1713"/>
            <a:ext cx="12188949" cy="6856283"/>
          </a:xfrm>
          <a:prstGeom prst="rect">
            <a:avLst/>
          </a:prstGeom>
        </p:spPr>
      </p:pic>
      <p:sp>
        <p:nvSpPr>
          <p:cNvPr id="10" name="Rectangle 9">
            <a:extLst>
              <a:ext uri="{FF2B5EF4-FFF2-40B4-BE49-F238E27FC236}">
                <a16:creationId xmlns:a16="http://schemas.microsoft.com/office/drawing/2014/main" id="{6E4AC3A0-F2B7-C242-B02E-B59D02A65285}"/>
              </a:ext>
            </a:extLst>
          </p:cNvPr>
          <p:cNvSpPr/>
          <p:nvPr userDrawn="1"/>
        </p:nvSpPr>
        <p:spPr>
          <a:xfrm flipH="1" flipV="1">
            <a:off x="0" y="0"/>
            <a:ext cx="12192001" cy="6858000"/>
          </a:xfrm>
          <a:prstGeom prst="rect">
            <a:avLst/>
          </a:prstGeom>
          <a:gradFill>
            <a:gsLst>
              <a:gs pos="54000">
                <a:schemeClr val="bg1">
                  <a:alpha val="0"/>
                </a:schemeClr>
              </a:gs>
              <a:gs pos="87000">
                <a:schemeClr val="bg1">
                  <a:alpha val="88000"/>
                </a:schemeClr>
              </a:gs>
              <a:gs pos="71000">
                <a:schemeClr val="bg1">
                  <a:alpha val="53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22226" y="1371600"/>
            <a:ext cx="8119608" cy="1019390"/>
          </a:xfrm>
        </p:spPr>
        <p:txBody>
          <a:bodyPr>
            <a:normAutofit/>
          </a:bodyPr>
          <a:lstStyle>
            <a:lvl1pPr marL="0" indent="0" algn="l">
              <a:buNone/>
              <a:defRPr sz="1600" b="1"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itle 7"/>
          <p:cNvSpPr>
            <a:spLocks noGrp="1"/>
          </p:cNvSpPr>
          <p:nvPr>
            <p:ph type="title"/>
          </p:nvPr>
        </p:nvSpPr>
        <p:spPr>
          <a:xfrm>
            <a:off x="422226" y="305135"/>
            <a:ext cx="8108457" cy="879853"/>
          </a:xfrm>
        </p:spPr>
        <p:txBody>
          <a:bodyPr/>
          <a:lstStyle>
            <a:lvl1pPr>
              <a:defRPr b="1">
                <a:solidFill>
                  <a:schemeClr val="tx2"/>
                </a:solidFill>
              </a:defRPr>
            </a:lvl1pPr>
          </a:lstStyle>
          <a:p>
            <a:r>
              <a:rPr lang="en-US" dirty="0"/>
              <a:t>Click to edit Master title style</a:t>
            </a:r>
          </a:p>
        </p:txBody>
      </p:sp>
      <p:sp>
        <p:nvSpPr>
          <p:cNvPr id="12" name="Date Placeholder 7"/>
          <p:cNvSpPr>
            <a:spLocks noGrp="1"/>
          </p:cNvSpPr>
          <p:nvPr>
            <p:ph type="dt" sz="half" idx="10"/>
          </p:nvPr>
        </p:nvSpPr>
        <p:spPr>
          <a:xfrm>
            <a:off x="9260635" y="6319026"/>
            <a:ext cx="1248747" cy="365125"/>
          </a:xfrm>
        </p:spPr>
        <p:txBody>
          <a:bodyPr/>
          <a:lstStyle/>
          <a:p>
            <a:endParaRPr lang="en-US"/>
          </a:p>
        </p:txBody>
      </p:sp>
      <p:sp>
        <p:nvSpPr>
          <p:cNvPr id="13" name="Footer Placeholder 10"/>
          <p:cNvSpPr>
            <a:spLocks noGrp="1"/>
          </p:cNvSpPr>
          <p:nvPr>
            <p:ph type="ftr" sz="quarter" idx="11"/>
          </p:nvPr>
        </p:nvSpPr>
        <p:spPr>
          <a:xfrm>
            <a:off x="3794449" y="6319026"/>
            <a:ext cx="4603102" cy="365125"/>
          </a:xfrm>
        </p:spPr>
        <p:txBody>
          <a:bodyPr/>
          <a:lstStyle/>
          <a:p>
            <a:endParaRPr lang="en-US"/>
          </a:p>
        </p:txBody>
      </p:sp>
      <p:sp>
        <p:nvSpPr>
          <p:cNvPr id="14"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72170" y="5543566"/>
            <a:ext cx="2095505" cy="762002"/>
          </a:xfrm>
          <a:prstGeom prst="rect">
            <a:avLst/>
          </a:prstGeom>
        </p:spPr>
      </p:pic>
    </p:spTree>
    <p:extLst>
      <p:ext uri="{BB962C8B-B14F-4D97-AF65-F5344CB8AC3E}">
        <p14:creationId xmlns:p14="http://schemas.microsoft.com/office/powerpoint/2010/main" val="3012687258"/>
      </p:ext>
    </p:extLst>
  </p:cSld>
  <p:clrMapOvr>
    <a:masterClrMapping/>
  </p:clrMapOvr>
  <p:extLst>
    <p:ext uri="{DCECCB84-F9BA-43D5-87BE-67443E8EF086}">
      <p15:sldGuideLst xmlns:p15="http://schemas.microsoft.com/office/powerpoint/2012/main">
        <p15:guide id="1" orient="horz" pos="1512">
          <p15:clr>
            <a:srgbClr val="FBAE40"/>
          </p15:clr>
        </p15:guide>
        <p15:guide id="2" pos="70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bwMode="gray">
          <a:xfrm>
            <a:off x="422226" y="1371600"/>
            <a:ext cx="9144000"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7693" y="5543566"/>
            <a:ext cx="2124460" cy="762002"/>
          </a:xfrm>
          <a:prstGeom prst="rect">
            <a:avLst/>
          </a:prstGeom>
        </p:spPr>
      </p:pic>
      <p:sp>
        <p:nvSpPr>
          <p:cNvPr id="2" name="Title 1"/>
          <p:cNvSpPr>
            <a:spLocks noGrp="1"/>
          </p:cNvSpPr>
          <p:nvPr>
            <p:ph type="title"/>
          </p:nvPr>
        </p:nvSpPr>
        <p:spPr>
          <a:xfrm>
            <a:off x="422226" y="305135"/>
            <a:ext cx="9144000" cy="879853"/>
          </a:xfrm>
        </p:spPr>
        <p:txBody>
          <a:bodyPr/>
          <a:lstStyle>
            <a:lvl1pPr>
              <a:defRPr b="1"/>
            </a:lvl1pPr>
          </a:lstStyle>
          <a:p>
            <a:r>
              <a:rPr lang="en-US" dirty="0"/>
              <a:t>Click to edit Master title style</a:t>
            </a:r>
          </a:p>
        </p:txBody>
      </p:sp>
      <p:sp>
        <p:nvSpPr>
          <p:cNvPr id="8" name="Date Placeholder 7"/>
          <p:cNvSpPr>
            <a:spLocks noGrp="1"/>
          </p:cNvSpPr>
          <p:nvPr>
            <p:ph type="dt" sz="half" idx="10"/>
          </p:nvPr>
        </p:nvSpPr>
        <p:spPr>
          <a:xfrm>
            <a:off x="9260635" y="6319026"/>
            <a:ext cx="1248747" cy="365125"/>
          </a:xfrm>
        </p:spPr>
        <p:txBody>
          <a:bodyPr/>
          <a:lstStyle/>
          <a:p>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a:p>
        </p:txBody>
      </p:sp>
    </p:spTree>
    <p:extLst>
      <p:ext uri="{BB962C8B-B14F-4D97-AF65-F5344CB8AC3E}">
        <p14:creationId xmlns:p14="http://schemas.microsoft.com/office/powerpoint/2010/main" val="2560216469"/>
      </p:ext>
    </p:extLst>
  </p:cSld>
  <p:clrMapOvr>
    <a:masterClrMapping/>
  </p:clrMapOvr>
  <p:extLst>
    <p:ext uri="{DCECCB84-F9BA-43D5-87BE-67443E8EF086}">
      <p15:sldGuideLst xmlns:p15="http://schemas.microsoft.com/office/powerpoint/2012/main">
        <p15:guide id="1" orient="horz" pos="1512">
          <p15:clr>
            <a:srgbClr val="FBAE40"/>
          </p15:clr>
        </p15:guide>
        <p15:guide id="2" pos="70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Option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 Placeholder 2"/>
          <p:cNvSpPr>
            <a:spLocks noGrp="1"/>
          </p:cNvSpPr>
          <p:nvPr>
            <p:ph type="body" idx="1"/>
          </p:nvPr>
        </p:nvSpPr>
        <p:spPr>
          <a:xfrm>
            <a:off x="594106" y="2532602"/>
            <a:ext cx="4801983" cy="1500187"/>
          </a:xfrm>
        </p:spPr>
        <p:txBody>
          <a:bodyPr>
            <a:normAutofit/>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a:extLst>
              <a:ext uri="{FF2B5EF4-FFF2-40B4-BE49-F238E27FC236}">
                <a16:creationId xmlns:a16="http://schemas.microsoft.com/office/drawing/2014/main" id="{D157CD5A-59C4-3943-9F8E-BC781C14D56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7693" y="5543566"/>
            <a:ext cx="2124460" cy="762002"/>
          </a:xfrm>
          <a:prstGeom prst="rect">
            <a:avLst/>
          </a:prstGeom>
        </p:spPr>
      </p:pic>
      <p:sp>
        <p:nvSpPr>
          <p:cNvPr id="10" name="Title 9">
            <a:extLst>
              <a:ext uri="{FF2B5EF4-FFF2-40B4-BE49-F238E27FC236}">
                <a16:creationId xmlns:a16="http://schemas.microsoft.com/office/drawing/2014/main" id="{0AFEA180-968B-324A-B861-F544413294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08126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94106" y="1024128"/>
            <a:ext cx="7104916" cy="1124331"/>
          </a:xfrm>
        </p:spPr>
        <p:txBody>
          <a:bodyPr anchor="b">
            <a:normAutofit/>
          </a:bodyPr>
          <a:lstStyle>
            <a:lvl1pPr>
              <a:defRPr sz="2800"/>
            </a:lvl1pPr>
          </a:lstStyle>
          <a:p>
            <a:r>
              <a:rPr lang="en-US" dirty="0"/>
              <a:t>Click to edit Master title style</a:t>
            </a:r>
          </a:p>
        </p:txBody>
      </p:sp>
      <p:sp>
        <p:nvSpPr>
          <p:cNvPr id="3" name="Text Placeholder 2"/>
          <p:cNvSpPr>
            <a:spLocks noGrp="1"/>
          </p:cNvSpPr>
          <p:nvPr>
            <p:ph type="body" idx="1"/>
          </p:nvPr>
        </p:nvSpPr>
        <p:spPr bwMode="gray">
          <a:xfrm>
            <a:off x="594106" y="2532602"/>
            <a:ext cx="7104916" cy="3525298"/>
          </a:xfrm>
        </p:spPr>
        <p:txBody>
          <a:bodyPr>
            <a:normAutofit/>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0" name="Picture 9">
            <a:extLst>
              <a:ext uri="{FF2B5EF4-FFF2-40B4-BE49-F238E27FC236}">
                <a16:creationId xmlns:a16="http://schemas.microsoft.com/office/drawing/2014/main" id="{EA83C5F2-A50A-334E-8690-4C6C347DC1D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7693" y="5543566"/>
            <a:ext cx="2124460" cy="762002"/>
          </a:xfrm>
          <a:prstGeom prst="rect">
            <a:avLst/>
          </a:prstGeom>
        </p:spPr>
      </p:pic>
    </p:spTree>
    <p:extLst>
      <p:ext uri="{BB962C8B-B14F-4D97-AF65-F5344CB8AC3E}">
        <p14:creationId xmlns:p14="http://schemas.microsoft.com/office/powerpoint/2010/main" val="150269582"/>
      </p:ext>
    </p:extLst>
  </p:cSld>
  <p:clrMapOvr>
    <a:masterClrMapping/>
  </p:clrMapOvr>
  <p:extLst>
    <p:ext uri="{DCECCB84-F9BA-43D5-87BE-67443E8EF086}">
      <p15:sldGuideLst xmlns:p15="http://schemas.microsoft.com/office/powerpoint/2012/main">
        <p15:guide id="1" orient="horz" pos="3816">
          <p15:clr>
            <a:srgbClr val="FBAE40"/>
          </p15:clr>
        </p15:guide>
        <p15:guide id="2" pos="487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Option 3">
    <p:spTree>
      <p:nvGrpSpPr>
        <p:cNvPr id="1" name=""/>
        <p:cNvGrpSpPr/>
        <p:nvPr/>
      </p:nvGrpSpPr>
      <p:grpSpPr>
        <a:xfrm>
          <a:off x="0" y="0"/>
          <a:ext cx="0" cy="0"/>
          <a:chOff x="0" y="0"/>
          <a:chExt cx="0" cy="0"/>
        </a:xfrm>
      </p:grpSpPr>
      <p:sp>
        <p:nvSpPr>
          <p:cNvPr id="2" name="Title 1"/>
          <p:cNvSpPr>
            <a:spLocks noGrp="1"/>
          </p:cNvSpPr>
          <p:nvPr>
            <p:ph type="title"/>
          </p:nvPr>
        </p:nvSpPr>
        <p:spPr>
          <a:xfrm>
            <a:off x="422225" y="1024128"/>
            <a:ext cx="7104916" cy="1124331"/>
          </a:xfrm>
        </p:spPr>
        <p:txBody>
          <a:bodyPr anchor="b">
            <a:normAutofit/>
          </a:bodyPr>
          <a:lstStyle>
            <a:lvl1pPr>
              <a:defRPr sz="2800"/>
            </a:lvl1pPr>
          </a:lstStyle>
          <a:p>
            <a:r>
              <a:rPr lang="en-US" dirty="0"/>
              <a:t>Click to edit Master title style</a:t>
            </a:r>
          </a:p>
        </p:txBody>
      </p:sp>
      <p:sp>
        <p:nvSpPr>
          <p:cNvPr id="3" name="Text Placeholder 2"/>
          <p:cNvSpPr>
            <a:spLocks noGrp="1"/>
          </p:cNvSpPr>
          <p:nvPr>
            <p:ph type="body" idx="1"/>
          </p:nvPr>
        </p:nvSpPr>
        <p:spPr bwMode="gray">
          <a:xfrm>
            <a:off x="422225" y="2532601"/>
            <a:ext cx="7104916" cy="3572363"/>
          </a:xfrm>
        </p:spPr>
        <p:txBody>
          <a:bodyPr>
            <a:normAutofit/>
          </a:bodyPr>
          <a:lstStyle>
            <a:lvl1pPr marL="0" indent="0">
              <a:lnSpc>
                <a:spcPct val="70000"/>
              </a:lnSpc>
              <a:buNone/>
              <a:defRPr sz="4400" b="1" cap="all" baseline="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093C1-3A22-4FD3-9A2D-0EF7936C6C71}" type="slidenum">
              <a:rPr lang="en-US" smtClean="0"/>
              <a:t>‹#›</a:t>
            </a:fld>
            <a:endParaRPr lang="en-US"/>
          </a:p>
        </p:txBody>
      </p:sp>
      <p:pic>
        <p:nvPicPr>
          <p:cNvPr id="10" name="Picture 9">
            <a:extLst>
              <a:ext uri="{FF2B5EF4-FFF2-40B4-BE49-F238E27FC236}">
                <a16:creationId xmlns:a16="http://schemas.microsoft.com/office/drawing/2014/main" id="{D4F05EE4-BE9B-9642-8FB6-902B05143B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2225" y="6106986"/>
            <a:ext cx="1478620" cy="530352"/>
          </a:xfrm>
          <a:prstGeom prst="rect">
            <a:avLst/>
          </a:prstGeom>
        </p:spPr>
      </p:pic>
    </p:spTree>
    <p:extLst>
      <p:ext uri="{BB962C8B-B14F-4D97-AF65-F5344CB8AC3E}">
        <p14:creationId xmlns:p14="http://schemas.microsoft.com/office/powerpoint/2010/main" val="3234146740"/>
      </p:ext>
    </p:extLst>
  </p:cSld>
  <p:clrMapOvr>
    <a:masterClrMapping/>
  </p:clrMapOvr>
  <p:extLst>
    <p:ext uri="{DCECCB84-F9BA-43D5-87BE-67443E8EF086}">
      <p15:sldGuideLst xmlns:p15="http://schemas.microsoft.com/office/powerpoint/2012/main">
        <p15:guide id="1" pos="4872">
          <p15:clr>
            <a:srgbClr val="FBAE40"/>
          </p15:clr>
        </p15:guide>
        <p15:guide id="2" orient="horz" pos="381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2224" y="1452286"/>
            <a:ext cx="3020223" cy="4553746"/>
          </a:xfrm>
        </p:spPr>
        <p:txBody>
          <a:bodyPr/>
          <a:lstStyle>
            <a:lvl2pPr marL="631825" indent="-174625">
              <a:buFont typeface="Courier New" panose="02070309020205020404" pitchFamily="49" charset="0"/>
              <a:buChar char="o"/>
              <a:defRPr/>
            </a:lvl2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3667236" y="1452286"/>
            <a:ext cx="3020223" cy="4553746"/>
          </a:xfrm>
        </p:spPr>
        <p:txBody>
          <a:bodyPr/>
          <a:lstStyle>
            <a:lvl2pPr marL="631825" indent="-174625">
              <a:buFont typeface="Courier New" panose="02070309020205020404" pitchFamily="49" charset="0"/>
              <a:buChar char="o"/>
              <a:defRPr/>
            </a:lvl2pPr>
          </a:lstStyle>
          <a:p>
            <a:pPr lvl="0"/>
            <a:r>
              <a:rPr lang="en-US" dirty="0"/>
              <a:t>Click to edit Master text styles</a:t>
            </a:r>
          </a:p>
          <a:p>
            <a:pPr lvl="1"/>
            <a:r>
              <a:rPr lang="en-US" dirty="0"/>
              <a:t>Second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093C1-3A22-4FD3-9A2D-0EF7936C6C71}" type="slidenum">
              <a:rPr lang="en-US" smtClean="0"/>
              <a:t>‹#›</a:t>
            </a:fld>
            <a:endParaRPr lang="en-US"/>
          </a:p>
        </p:txBody>
      </p:sp>
      <p:sp>
        <p:nvSpPr>
          <p:cNvPr id="8" name="Content Placeholder 3"/>
          <p:cNvSpPr>
            <a:spLocks noGrp="1"/>
          </p:cNvSpPr>
          <p:nvPr>
            <p:ph sz="half" idx="13"/>
          </p:nvPr>
        </p:nvSpPr>
        <p:spPr>
          <a:xfrm>
            <a:off x="6912248" y="1452286"/>
            <a:ext cx="3020223" cy="4553746"/>
          </a:xfrm>
        </p:spPr>
        <p:txBody>
          <a:bodyPr/>
          <a:lstStyle>
            <a:lvl2pPr marL="631825" indent="-174625">
              <a:buFont typeface="Courier New" panose="02070309020205020404" pitchFamily="49" charset="0"/>
              <a:buChar char="o"/>
              <a:defRPr/>
            </a:lvl2pPr>
          </a:lstStyle>
          <a:p>
            <a:pPr lvl="0"/>
            <a:r>
              <a:rPr lang="en-US" dirty="0"/>
              <a:t>Click to edit Master text styles</a:t>
            </a:r>
          </a:p>
          <a:p>
            <a:pPr lvl="1"/>
            <a:r>
              <a:rPr lang="en-US" dirty="0"/>
              <a:t>Second level</a:t>
            </a: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7084934"/>
      </p:ext>
    </p:extLst>
  </p:cSld>
  <p:clrMapOvr>
    <a:masterClrMapping/>
  </p:clrMapOvr>
  <p:extLst>
    <p:ext uri="{DCECCB84-F9BA-43D5-87BE-67443E8EF086}">
      <p15:sldGuideLst xmlns:p15="http://schemas.microsoft.com/office/powerpoint/2012/main">
        <p15:guide id="1" pos="7224">
          <p15:clr>
            <a:srgbClr val="FBAE40"/>
          </p15:clr>
        </p15:guide>
        <p15:guide id="2" orient="horz" pos="379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093C1-3A22-4FD3-9A2D-0EF7936C6C71}" type="slidenum">
              <a:rPr lang="en-US" smtClean="0"/>
              <a:t>‹#›</a:t>
            </a:fld>
            <a:endParaRPr lang="en-US"/>
          </a:p>
        </p:txBody>
      </p:sp>
    </p:spTree>
    <p:extLst>
      <p:ext uri="{BB962C8B-B14F-4D97-AF65-F5344CB8AC3E}">
        <p14:creationId xmlns:p14="http://schemas.microsoft.com/office/powerpoint/2010/main" val="451121336"/>
      </p:ext>
    </p:extLst>
  </p:cSld>
  <p:clrMapOvr>
    <a:masterClrMapping/>
  </p:clrMapOvr>
  <p:extLst>
    <p:ext uri="{DCECCB84-F9BA-43D5-87BE-67443E8EF086}">
      <p15:sldGuideLst xmlns:p15="http://schemas.microsoft.com/office/powerpoint/2012/main">
        <p15:guide id="1" pos="7224">
          <p15:clr>
            <a:srgbClr val="FBAE40"/>
          </p15:clr>
        </p15:guide>
        <p15:guide id="2" orient="horz" pos="379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EAF8-802D-9E48-8393-BC63F9C64B7B}"/>
              </a:ext>
            </a:extLst>
          </p:cNvPr>
          <p:cNvSpPr>
            <a:spLocks noGrp="1"/>
          </p:cNvSpPr>
          <p:nvPr>
            <p:ph type="title"/>
          </p:nvPr>
        </p:nvSpPr>
        <p:spPr/>
        <p:txBody>
          <a:bodyPr/>
          <a:lstStyle/>
          <a:p>
            <a:r>
              <a:rPr lang="en-US"/>
              <a:t>Click to edit Master title style</a:t>
            </a:r>
            <a:endParaRPr lang="en-CA"/>
          </a:p>
        </p:txBody>
      </p:sp>
      <p:sp>
        <p:nvSpPr>
          <p:cNvPr id="7" name="Text Placeholder 5">
            <a:extLst>
              <a:ext uri="{FF2B5EF4-FFF2-40B4-BE49-F238E27FC236}">
                <a16:creationId xmlns:a16="http://schemas.microsoft.com/office/drawing/2014/main" id="{D826743E-6DAE-EA4E-BE3D-F355BACDE8F0}"/>
              </a:ext>
            </a:extLst>
          </p:cNvPr>
          <p:cNvSpPr>
            <a:spLocks noGrp="1"/>
          </p:cNvSpPr>
          <p:nvPr>
            <p:ph type="body" sz="quarter" idx="13"/>
          </p:nvPr>
        </p:nvSpPr>
        <p:spPr>
          <a:xfrm>
            <a:off x="381001" y="1592263"/>
            <a:ext cx="8570912"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3" name="Content Placeholder 2">
            <a:extLst>
              <a:ext uri="{FF2B5EF4-FFF2-40B4-BE49-F238E27FC236}">
                <a16:creationId xmlns:a16="http://schemas.microsoft.com/office/drawing/2014/main" id="{DC18DA6C-C939-9546-A4D3-4B92C47C894A}"/>
              </a:ext>
            </a:extLst>
          </p:cNvPr>
          <p:cNvSpPr>
            <a:spLocks noGrp="1"/>
          </p:cNvSpPr>
          <p:nvPr>
            <p:ph idx="1"/>
          </p:nvPr>
        </p:nvSpPr>
        <p:spPr>
          <a:xfrm>
            <a:off x="381000" y="2145967"/>
            <a:ext cx="8570912"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D8193ED5-70A5-CA4B-84F2-67CF2C9D40B8}" type="datetime1">
              <a:rPr lang="en-CA" smtClean="0"/>
              <a:t>2026-03-06</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3915831669"/>
      </p:ext>
    </p:extLst>
  </p:cSld>
  <p:clrMapOvr>
    <a:masterClrMapping/>
  </p:clrMapOvr>
  <p:extLst>
    <p:ext uri="{DCECCB84-F9BA-43D5-87BE-67443E8EF086}">
      <p15:sldGuideLst xmlns:p15="http://schemas.microsoft.com/office/powerpoint/2012/main">
        <p15:guide id="1" pos="504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22226" y="1380941"/>
            <a:ext cx="9510245" cy="417867"/>
          </a:xfrm>
        </p:spPr>
        <p:txBody>
          <a:bodyPr anchor="ctr">
            <a:normAutofit/>
          </a:bodyPr>
          <a:lstStyle>
            <a:lvl1pPr marL="0" indent="0">
              <a:buNone/>
              <a:defRPr sz="2000" b="1"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a:t>
            </a:r>
          </a:p>
        </p:txBody>
      </p:sp>
      <p:sp>
        <p:nvSpPr>
          <p:cNvPr id="4" name="Content Placeholder 3"/>
          <p:cNvSpPr>
            <a:spLocks noGrp="1"/>
          </p:cNvSpPr>
          <p:nvPr>
            <p:ph sz="half" idx="2"/>
          </p:nvPr>
        </p:nvSpPr>
        <p:spPr>
          <a:xfrm>
            <a:off x="422226" y="1994760"/>
            <a:ext cx="9510245" cy="40141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5093C1-3A22-4FD3-9A2D-0EF7936C6C71}" type="slidenum">
              <a:rPr lang="en-US" smtClean="0"/>
              <a:t>‹#›</a:t>
            </a:fld>
            <a:endParaRPr lang="en-US"/>
          </a:p>
        </p:txBody>
      </p:sp>
      <p:sp>
        <p:nvSpPr>
          <p:cNvPr id="10" name="Title 9"/>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42926711"/>
      </p:ext>
    </p:extLst>
  </p:cSld>
  <p:clrMapOvr>
    <a:masterClrMapping/>
  </p:clrMapOvr>
  <p:extLst>
    <p:ext uri="{DCECCB84-F9BA-43D5-87BE-67443E8EF086}">
      <p15:sldGuideLst xmlns:p15="http://schemas.microsoft.com/office/powerpoint/2012/main">
        <p15:guide id="1" pos="7224">
          <p15:clr>
            <a:srgbClr val="FBAE40"/>
          </p15:clr>
        </p15:guide>
        <p15:guide id="2" orient="horz" pos="379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Images with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81399" y="1470215"/>
            <a:ext cx="6351072" cy="2097819"/>
          </a:xfrm>
        </p:spPr>
        <p:txBody>
          <a:bodyPr/>
          <a:lstStyle>
            <a:lvl1pPr marL="0" indent="0">
              <a:buNone/>
              <a:defRPr b="1">
                <a:latin typeface="+mj-lt"/>
              </a:defRPr>
            </a:lvl1pPr>
            <a:lvl2pPr marL="0" indent="0">
              <a:buNone/>
              <a:defRPr>
                <a:solidFill>
                  <a:schemeClr val="tx2"/>
                </a:solidFill>
              </a:defRPr>
            </a:lvl2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3581399" y="3787687"/>
            <a:ext cx="6351072" cy="2098199"/>
          </a:xfrm>
        </p:spPr>
        <p:txBody>
          <a:bodyPr/>
          <a:lstStyle>
            <a:lvl1pPr marL="0" indent="0">
              <a:buNone/>
              <a:defRPr b="1">
                <a:latin typeface="+mj-lt"/>
              </a:defRPr>
            </a:lvl1pPr>
            <a:lvl2pPr marL="0" indent="0">
              <a:buNone/>
              <a:defRPr>
                <a:solidFill>
                  <a:schemeClr val="tx2"/>
                </a:solidFill>
              </a:defRPr>
            </a:lvl2pPr>
          </a:lstStyle>
          <a:p>
            <a:pPr lvl="0"/>
            <a:r>
              <a:rPr lang="en-US" dirty="0"/>
              <a:t>Click to edit Master text styles</a:t>
            </a:r>
          </a:p>
          <a:p>
            <a:pPr lvl="1"/>
            <a:r>
              <a:rPr lang="en-US" dirty="0"/>
              <a:t>Second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093C1-3A22-4FD3-9A2D-0EF7936C6C71}" type="slidenum">
              <a:rPr lang="en-US" smtClean="0"/>
              <a:t>‹#›</a:t>
            </a:fld>
            <a:endParaRPr lang="en-US"/>
          </a:p>
        </p:txBody>
      </p:sp>
      <p:sp>
        <p:nvSpPr>
          <p:cNvPr id="9" name="Picture Placeholder 8"/>
          <p:cNvSpPr>
            <a:spLocks noGrp="1"/>
          </p:cNvSpPr>
          <p:nvPr>
            <p:ph type="pic" sz="quarter" idx="13"/>
          </p:nvPr>
        </p:nvSpPr>
        <p:spPr>
          <a:xfrm>
            <a:off x="422275" y="1469573"/>
            <a:ext cx="3002243" cy="2099109"/>
          </a:xfrm>
        </p:spPr>
        <p:txBody>
          <a:bodyPr/>
          <a:lstStyle/>
          <a:p>
            <a:endParaRPr lang="en-US"/>
          </a:p>
        </p:txBody>
      </p:sp>
      <p:sp>
        <p:nvSpPr>
          <p:cNvPr id="10" name="Picture Placeholder 8"/>
          <p:cNvSpPr>
            <a:spLocks noGrp="1"/>
          </p:cNvSpPr>
          <p:nvPr>
            <p:ph type="pic" sz="quarter" idx="14"/>
          </p:nvPr>
        </p:nvSpPr>
        <p:spPr>
          <a:xfrm>
            <a:off x="422275" y="3787687"/>
            <a:ext cx="3002243" cy="2099109"/>
          </a:xfrm>
        </p:spPr>
        <p:txBody>
          <a:bodyPr/>
          <a:lstStyle/>
          <a:p>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4414658"/>
      </p:ext>
    </p:extLst>
  </p:cSld>
  <p:clrMapOvr>
    <a:masterClrMapping/>
  </p:clrMapOvr>
  <p:extLst>
    <p:ext uri="{DCECCB84-F9BA-43D5-87BE-67443E8EF086}">
      <p15:sldGuideLst xmlns:p15="http://schemas.microsoft.com/office/powerpoint/2012/main">
        <p15:guide id="1" orient="horz" pos="3792">
          <p15:clr>
            <a:srgbClr val="FBAE40"/>
          </p15:clr>
        </p15:guide>
        <p15:guide id="2" pos="722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2224" y="1452286"/>
            <a:ext cx="4647692" cy="45472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84779" y="1452286"/>
            <a:ext cx="4647692" cy="45472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093C1-3A22-4FD3-9A2D-0EF7936C6C71}"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9791000"/>
      </p:ext>
    </p:extLst>
  </p:cSld>
  <p:clrMapOvr>
    <a:masterClrMapping/>
  </p:clrMapOvr>
  <p:extLst>
    <p:ext uri="{DCECCB84-F9BA-43D5-87BE-67443E8EF086}">
      <p15:sldGuideLst xmlns:p15="http://schemas.microsoft.com/office/powerpoint/2012/main">
        <p15:guide id="1" pos="7224">
          <p15:clr>
            <a:srgbClr val="FBAE40"/>
          </p15:clr>
        </p15:guide>
        <p15:guide id="2" orient="horz" pos="379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22225" y="1371600"/>
            <a:ext cx="4666045" cy="420624"/>
          </a:xfrm>
        </p:spPr>
        <p:txBody>
          <a:bodyPr anchor="ctr">
            <a:normAutofit/>
          </a:bodyPr>
          <a:lstStyle>
            <a:lvl1pPr marL="0" indent="0">
              <a:buNone/>
              <a:defRPr sz="2000" b="1"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a:t>
            </a:r>
          </a:p>
        </p:txBody>
      </p:sp>
      <p:sp>
        <p:nvSpPr>
          <p:cNvPr id="4" name="Content Placeholder 3"/>
          <p:cNvSpPr>
            <a:spLocks noGrp="1"/>
          </p:cNvSpPr>
          <p:nvPr>
            <p:ph sz="half" idx="2"/>
          </p:nvPr>
        </p:nvSpPr>
        <p:spPr>
          <a:xfrm>
            <a:off x="422225" y="1978836"/>
            <a:ext cx="4666045" cy="40300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266425" y="1371600"/>
            <a:ext cx="4666045" cy="420624"/>
          </a:xfrm>
        </p:spPr>
        <p:txBody>
          <a:bodyPr anchor="ctr">
            <a:normAutofit/>
          </a:bodyPr>
          <a:lstStyle>
            <a:lvl1pPr marL="0" indent="0">
              <a:buNone/>
              <a:defRPr sz="2000" b="1"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a:t>
            </a:r>
          </a:p>
        </p:txBody>
      </p:sp>
      <p:sp>
        <p:nvSpPr>
          <p:cNvPr id="6" name="Content Placeholder 5"/>
          <p:cNvSpPr>
            <a:spLocks noGrp="1"/>
          </p:cNvSpPr>
          <p:nvPr>
            <p:ph sz="quarter" idx="4"/>
          </p:nvPr>
        </p:nvSpPr>
        <p:spPr>
          <a:xfrm>
            <a:off x="5266425" y="1978836"/>
            <a:ext cx="4666045" cy="40300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5093C1-3A22-4FD3-9A2D-0EF7936C6C71}" type="slidenum">
              <a:rPr lang="en-US" smtClean="0"/>
              <a:t>‹#›</a:t>
            </a:fld>
            <a:endParaRPr lang="en-US"/>
          </a:p>
        </p:txBody>
      </p:sp>
      <p:sp>
        <p:nvSpPr>
          <p:cNvPr id="10" name="Title 9"/>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73532763"/>
      </p:ext>
    </p:extLst>
  </p:cSld>
  <p:clrMapOvr>
    <a:masterClrMapping/>
  </p:clrMapOvr>
  <p:extLst>
    <p:ext uri="{DCECCB84-F9BA-43D5-87BE-67443E8EF086}">
      <p15:sldGuideLst xmlns:p15="http://schemas.microsoft.com/office/powerpoint/2012/main">
        <p15:guide id="1" pos="7224">
          <p15:clr>
            <a:srgbClr val="FBAE40"/>
          </p15:clr>
        </p15:guide>
        <p15:guide id="2" orient="horz" pos="379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5093C1-3A22-4FD3-9A2D-0EF7936C6C71}" type="slidenum">
              <a:rPr lang="en-US" smtClean="0"/>
              <a:t>‹#›</a:t>
            </a:fld>
            <a:endParaRPr lang="en-US"/>
          </a:p>
        </p:txBody>
      </p:sp>
    </p:spTree>
    <p:extLst>
      <p:ext uri="{BB962C8B-B14F-4D97-AF65-F5344CB8AC3E}">
        <p14:creationId xmlns:p14="http://schemas.microsoft.com/office/powerpoint/2010/main" val="3653988937"/>
      </p:ext>
    </p:extLst>
  </p:cSld>
  <p:clrMapOvr>
    <a:masterClrMapping/>
  </p:clrMapOvr>
  <p:extLst>
    <p:ext uri="{DCECCB84-F9BA-43D5-87BE-67443E8EF086}">
      <p15:sldGuideLst xmlns:p15="http://schemas.microsoft.com/office/powerpoint/2012/main">
        <p15:guide id="1" pos="7224">
          <p15:clr>
            <a:srgbClr val="FBAE40"/>
          </p15:clr>
        </p15:guide>
        <p15:guide id="2" orient="horz" pos="379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5093C1-3A22-4FD3-9A2D-0EF7936C6C71}" type="slidenum">
              <a:rPr lang="en-US" smtClean="0"/>
              <a:t>‹#›</a:t>
            </a:fld>
            <a:endParaRPr lang="en-US"/>
          </a:p>
        </p:txBody>
      </p:sp>
    </p:spTree>
    <p:extLst>
      <p:ext uri="{BB962C8B-B14F-4D97-AF65-F5344CB8AC3E}">
        <p14:creationId xmlns:p14="http://schemas.microsoft.com/office/powerpoint/2010/main" val="4143835471"/>
      </p:ext>
    </p:extLst>
  </p:cSld>
  <p:clrMapOvr>
    <a:masterClrMapping/>
  </p:clrMapOvr>
  <p:extLst>
    <p:ext uri="{DCECCB84-F9BA-43D5-87BE-67443E8EF086}">
      <p15:sldGuideLst xmlns:p15="http://schemas.microsoft.com/office/powerpoint/2012/main">
        <p15:guide id="1" pos="7224">
          <p15:clr>
            <a:srgbClr val="FBAE40"/>
          </p15:clr>
        </p15:guide>
        <p15:guide id="2" orient="horz" pos="379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4056C-48E0-574B-BEBF-01056BE8E2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B8EF25-7A5C-564A-A824-0E94C66C0F0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3C738E1-E1CA-1B43-A103-E781322A2F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93AC0D-4E0A-5C46-AEA7-8B37EEAB772D}"/>
              </a:ext>
            </a:extLst>
          </p:cNvPr>
          <p:cNvSpPr>
            <a:spLocks noGrp="1"/>
          </p:cNvSpPr>
          <p:nvPr>
            <p:ph type="sldNum" sz="quarter" idx="12"/>
          </p:nvPr>
        </p:nvSpPr>
        <p:spPr/>
        <p:txBody>
          <a:bodyPr/>
          <a:lstStyle/>
          <a:p>
            <a:fld id="{E95093C1-3A22-4FD3-9A2D-0EF7936C6C71}" type="slidenum">
              <a:rPr lang="en-US" smtClean="0"/>
              <a:pPr/>
              <a:t>‹#›</a:t>
            </a:fld>
            <a:endParaRPr lang="en-US"/>
          </a:p>
        </p:txBody>
      </p:sp>
    </p:spTree>
    <p:extLst>
      <p:ext uri="{BB962C8B-B14F-4D97-AF65-F5344CB8AC3E}">
        <p14:creationId xmlns:p14="http://schemas.microsoft.com/office/powerpoint/2010/main" val="19345958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BDEB79-B737-0B41-96BF-4D6A46130C0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1B70B11-64BA-DA47-93EA-ADD1E98205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2A9A41-1366-C64A-8DE4-CCE4BDCDA27A}"/>
              </a:ext>
            </a:extLst>
          </p:cNvPr>
          <p:cNvSpPr>
            <a:spLocks noGrp="1"/>
          </p:cNvSpPr>
          <p:nvPr>
            <p:ph type="sldNum" sz="quarter" idx="12"/>
          </p:nvPr>
        </p:nvSpPr>
        <p:spPr/>
        <p:txBody>
          <a:bodyPr/>
          <a:lstStyle/>
          <a:p>
            <a:fld id="{E95093C1-3A22-4FD3-9A2D-0EF7936C6C71}" type="slidenum">
              <a:rPr lang="en-US" smtClean="0"/>
              <a:pPr/>
              <a:t>‹#›</a:t>
            </a:fld>
            <a:endParaRPr lang="en-US"/>
          </a:p>
        </p:txBody>
      </p:sp>
      <p:sp>
        <p:nvSpPr>
          <p:cNvPr id="6" name="Title 5">
            <a:extLst>
              <a:ext uri="{FF2B5EF4-FFF2-40B4-BE49-F238E27FC236}">
                <a16:creationId xmlns:a16="http://schemas.microsoft.com/office/drawing/2014/main" id="{4F9F4037-EC9F-6C47-B746-B8CAC736AAA0}"/>
              </a:ext>
            </a:extLst>
          </p:cNvPr>
          <p:cNvSpPr>
            <a:spLocks noGrp="1"/>
          </p:cNvSpPr>
          <p:nvPr>
            <p:ph type="title"/>
          </p:nvPr>
        </p:nvSpPr>
        <p:spPr/>
        <p:txBody>
          <a:bodyPr/>
          <a:lstStyle/>
          <a:p>
            <a:r>
              <a:rPr lang="en-US"/>
              <a:t>Click to edit Master title style</a:t>
            </a:r>
          </a:p>
        </p:txBody>
      </p:sp>
      <p:sp>
        <p:nvSpPr>
          <p:cNvPr id="7" name="Slide Number Placeholder 3">
            <a:extLst>
              <a:ext uri="{FF2B5EF4-FFF2-40B4-BE49-F238E27FC236}">
                <a16:creationId xmlns:a16="http://schemas.microsoft.com/office/drawing/2014/main" id="{6A92367B-5868-7544-AFEE-41867C8070B3}"/>
              </a:ext>
            </a:extLst>
          </p:cNvPr>
          <p:cNvSpPr txBox="1">
            <a:spLocks/>
          </p:cNvSpPr>
          <p:nvPr userDrawn="1"/>
        </p:nvSpPr>
        <p:spPr>
          <a:xfrm>
            <a:off x="8670470" y="6388099"/>
            <a:ext cx="327738" cy="283107"/>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5093C1-3A22-4FD3-9A2D-0EF7936C6C71}" type="slidenum">
              <a:rPr lang="en-US" smtClean="0">
                <a:solidFill>
                  <a:prstClr val="black">
                    <a:lumMod val="65000"/>
                    <a:lumOff val="35000"/>
                  </a:prstClr>
                </a:solidFill>
              </a:rPr>
              <a:pPr/>
              <a:t>‹#›</a:t>
            </a:fld>
            <a:endParaRPr lang="en-US">
              <a:solidFill>
                <a:prstClr val="black">
                  <a:lumMod val="65000"/>
                  <a:lumOff val="35000"/>
                </a:prstClr>
              </a:solidFill>
            </a:endParaRPr>
          </a:p>
        </p:txBody>
      </p:sp>
      <p:cxnSp>
        <p:nvCxnSpPr>
          <p:cNvPr id="15" name="Straight Arrow Connector 14">
            <a:extLst>
              <a:ext uri="{FF2B5EF4-FFF2-40B4-BE49-F238E27FC236}">
                <a16:creationId xmlns:a16="http://schemas.microsoft.com/office/drawing/2014/main" id="{A741F5B9-86C1-764E-BBE9-93699E8125E0}"/>
              </a:ext>
            </a:extLst>
          </p:cNvPr>
          <p:cNvCxnSpPr/>
          <p:nvPr userDrawn="1"/>
        </p:nvCxnSpPr>
        <p:spPr>
          <a:xfrm>
            <a:off x="304435" y="1767840"/>
            <a:ext cx="43092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F265256-616C-2A46-997C-21516663BEDE}"/>
              </a:ext>
            </a:extLst>
          </p:cNvPr>
          <p:cNvCxnSpPr>
            <a:cxnSpLocks/>
          </p:cNvCxnSpPr>
          <p:nvPr userDrawn="1"/>
        </p:nvCxnSpPr>
        <p:spPr>
          <a:xfrm>
            <a:off x="4682671" y="1767840"/>
            <a:ext cx="2765246" cy="592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46B76F0-4A74-AE43-9938-B06C248D610E}"/>
              </a:ext>
            </a:extLst>
          </p:cNvPr>
          <p:cNvCxnSpPr>
            <a:cxnSpLocks/>
          </p:cNvCxnSpPr>
          <p:nvPr userDrawn="1"/>
        </p:nvCxnSpPr>
        <p:spPr>
          <a:xfrm>
            <a:off x="7518765" y="1767840"/>
            <a:ext cx="4309200" cy="592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13F01B-1205-6642-81E3-0AF2FD81957D}"/>
              </a:ext>
            </a:extLst>
          </p:cNvPr>
          <p:cNvCxnSpPr>
            <a:cxnSpLocks/>
          </p:cNvCxnSpPr>
          <p:nvPr userDrawn="1"/>
        </p:nvCxnSpPr>
        <p:spPr>
          <a:xfrm>
            <a:off x="5368685" y="2242808"/>
            <a:ext cx="0" cy="360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4B90E01-E959-8A43-A396-FE9BA1504A4F}"/>
              </a:ext>
            </a:extLst>
          </p:cNvPr>
          <p:cNvCxnSpPr>
            <a:cxnSpLocks/>
          </p:cNvCxnSpPr>
          <p:nvPr userDrawn="1"/>
        </p:nvCxnSpPr>
        <p:spPr>
          <a:xfrm>
            <a:off x="6791780" y="2242807"/>
            <a:ext cx="0" cy="1890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C14A62D-D149-3B43-9BD9-A9E6846A6261}"/>
              </a:ext>
            </a:extLst>
          </p:cNvPr>
          <p:cNvCxnSpPr>
            <a:cxnSpLocks/>
          </p:cNvCxnSpPr>
          <p:nvPr userDrawn="1"/>
        </p:nvCxnSpPr>
        <p:spPr>
          <a:xfrm>
            <a:off x="8179107" y="2242806"/>
            <a:ext cx="0" cy="360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E239810-AD99-414D-B406-2275AA15EEC4}"/>
              </a:ext>
            </a:extLst>
          </p:cNvPr>
          <p:cNvCxnSpPr>
            <a:cxnSpLocks/>
          </p:cNvCxnSpPr>
          <p:nvPr userDrawn="1"/>
        </p:nvCxnSpPr>
        <p:spPr>
          <a:xfrm>
            <a:off x="9632079" y="2242806"/>
            <a:ext cx="0" cy="1890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2F56E2-2E5E-AD4E-AD82-AF08C778B699}"/>
              </a:ext>
            </a:extLst>
          </p:cNvPr>
          <p:cNvCxnSpPr>
            <a:cxnSpLocks/>
          </p:cNvCxnSpPr>
          <p:nvPr userDrawn="1"/>
        </p:nvCxnSpPr>
        <p:spPr>
          <a:xfrm>
            <a:off x="11085050" y="2242807"/>
            <a:ext cx="0" cy="3600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8" name="Content Placeholder 2">
            <a:extLst>
              <a:ext uri="{FF2B5EF4-FFF2-40B4-BE49-F238E27FC236}">
                <a16:creationId xmlns:a16="http://schemas.microsoft.com/office/drawing/2014/main" id="{9254362D-35A2-6F4F-B828-7B6D1747958A}"/>
              </a:ext>
            </a:extLst>
          </p:cNvPr>
          <p:cNvSpPr>
            <a:spLocks noGrp="1"/>
          </p:cNvSpPr>
          <p:nvPr>
            <p:ph sz="half" idx="16" hasCustomPrompt="1"/>
          </p:nvPr>
        </p:nvSpPr>
        <p:spPr>
          <a:xfrm>
            <a:off x="4655897" y="2703098"/>
            <a:ext cx="1419581" cy="1434004"/>
          </a:xfrm>
        </p:spPr>
        <p:txBody>
          <a:bodyPr/>
          <a:lstStyle>
            <a:lvl1pPr marL="0" indent="0">
              <a:buNone/>
              <a:defRPr sz="1100" b="0">
                <a:latin typeface="+mn-lt"/>
              </a:defRPr>
            </a:lvl1pPr>
            <a:lvl2pPr marL="0" indent="0">
              <a:buNone/>
              <a:defRPr>
                <a:solidFill>
                  <a:schemeClr val="tx2"/>
                </a:solidFill>
              </a:defRPr>
            </a:lvl2pPr>
          </a:lstStyle>
          <a:p>
            <a:pPr lvl="0"/>
            <a:r>
              <a:rPr lang="en-US" dirty="0"/>
              <a:t>Click to edit Master </a:t>
            </a:r>
            <a:br>
              <a:rPr lang="en-US" dirty="0"/>
            </a:br>
            <a:r>
              <a:rPr lang="en-US" dirty="0"/>
              <a:t>text styles</a:t>
            </a:r>
          </a:p>
        </p:txBody>
      </p:sp>
      <p:sp>
        <p:nvSpPr>
          <p:cNvPr id="49" name="Content Placeholder 2">
            <a:extLst>
              <a:ext uri="{FF2B5EF4-FFF2-40B4-BE49-F238E27FC236}">
                <a16:creationId xmlns:a16="http://schemas.microsoft.com/office/drawing/2014/main" id="{E21E53DC-3EB1-D745-94CA-62282AA24307}"/>
              </a:ext>
            </a:extLst>
          </p:cNvPr>
          <p:cNvSpPr>
            <a:spLocks noGrp="1"/>
          </p:cNvSpPr>
          <p:nvPr>
            <p:ph sz="half" idx="17" hasCustomPrompt="1"/>
          </p:nvPr>
        </p:nvSpPr>
        <p:spPr>
          <a:xfrm>
            <a:off x="6094582" y="4281997"/>
            <a:ext cx="1419581" cy="1434004"/>
          </a:xfrm>
        </p:spPr>
        <p:txBody>
          <a:bodyPr/>
          <a:lstStyle>
            <a:lvl1pPr marL="0" indent="0">
              <a:buNone/>
              <a:defRPr sz="1100" b="0">
                <a:latin typeface="+mn-lt"/>
              </a:defRPr>
            </a:lvl1pPr>
            <a:lvl2pPr marL="0" indent="0">
              <a:buNone/>
              <a:defRPr>
                <a:solidFill>
                  <a:schemeClr val="tx2"/>
                </a:solidFill>
              </a:defRPr>
            </a:lvl2pPr>
          </a:lstStyle>
          <a:p>
            <a:pPr lvl="0"/>
            <a:r>
              <a:rPr lang="en-US" dirty="0"/>
              <a:t>Click to edit Master </a:t>
            </a:r>
            <a:br>
              <a:rPr lang="en-US" dirty="0"/>
            </a:br>
            <a:r>
              <a:rPr lang="en-US" dirty="0"/>
              <a:t>text styles</a:t>
            </a:r>
          </a:p>
        </p:txBody>
      </p:sp>
      <p:sp>
        <p:nvSpPr>
          <p:cNvPr id="50" name="Content Placeholder 2">
            <a:extLst>
              <a:ext uri="{FF2B5EF4-FFF2-40B4-BE49-F238E27FC236}">
                <a16:creationId xmlns:a16="http://schemas.microsoft.com/office/drawing/2014/main" id="{988F9369-EAFE-FC48-8BCB-DFF54FB33A76}"/>
              </a:ext>
            </a:extLst>
          </p:cNvPr>
          <p:cNvSpPr>
            <a:spLocks noGrp="1"/>
          </p:cNvSpPr>
          <p:nvPr>
            <p:ph sz="half" idx="18" hasCustomPrompt="1"/>
          </p:nvPr>
        </p:nvSpPr>
        <p:spPr>
          <a:xfrm>
            <a:off x="8926992" y="4281997"/>
            <a:ext cx="1419581" cy="1434004"/>
          </a:xfrm>
        </p:spPr>
        <p:txBody>
          <a:bodyPr/>
          <a:lstStyle>
            <a:lvl1pPr marL="0" indent="0">
              <a:buNone/>
              <a:defRPr sz="1100" b="0">
                <a:latin typeface="+mn-lt"/>
              </a:defRPr>
            </a:lvl1pPr>
            <a:lvl2pPr marL="0" indent="0">
              <a:buNone/>
              <a:defRPr>
                <a:solidFill>
                  <a:schemeClr val="tx2"/>
                </a:solidFill>
              </a:defRPr>
            </a:lvl2pPr>
          </a:lstStyle>
          <a:p>
            <a:pPr lvl="0"/>
            <a:r>
              <a:rPr lang="en-US" dirty="0"/>
              <a:t>Click to edit Master </a:t>
            </a:r>
            <a:br>
              <a:rPr lang="en-US" dirty="0"/>
            </a:br>
            <a:r>
              <a:rPr lang="en-US" dirty="0"/>
              <a:t>text styles</a:t>
            </a:r>
          </a:p>
        </p:txBody>
      </p:sp>
      <p:sp>
        <p:nvSpPr>
          <p:cNvPr id="51" name="Content Placeholder 2">
            <a:extLst>
              <a:ext uri="{FF2B5EF4-FFF2-40B4-BE49-F238E27FC236}">
                <a16:creationId xmlns:a16="http://schemas.microsoft.com/office/drawing/2014/main" id="{AFC4E16A-6C9D-2944-B77B-036F2C345827}"/>
              </a:ext>
            </a:extLst>
          </p:cNvPr>
          <p:cNvSpPr>
            <a:spLocks noGrp="1"/>
          </p:cNvSpPr>
          <p:nvPr>
            <p:ph sz="half" idx="19" hasCustomPrompt="1"/>
          </p:nvPr>
        </p:nvSpPr>
        <p:spPr>
          <a:xfrm>
            <a:off x="7466005" y="2703098"/>
            <a:ext cx="1419581" cy="1434004"/>
          </a:xfrm>
        </p:spPr>
        <p:txBody>
          <a:bodyPr/>
          <a:lstStyle>
            <a:lvl1pPr marL="0" indent="0">
              <a:buNone/>
              <a:defRPr sz="1100" b="0">
                <a:latin typeface="+mn-lt"/>
              </a:defRPr>
            </a:lvl1pPr>
            <a:lvl2pPr marL="0" indent="0">
              <a:buNone/>
              <a:defRPr>
                <a:solidFill>
                  <a:schemeClr val="tx2"/>
                </a:solidFill>
              </a:defRPr>
            </a:lvl2pPr>
          </a:lstStyle>
          <a:p>
            <a:pPr lvl="0"/>
            <a:r>
              <a:rPr lang="en-US" dirty="0"/>
              <a:t>Click to edit Master </a:t>
            </a:r>
            <a:br>
              <a:rPr lang="en-US" dirty="0"/>
            </a:br>
            <a:r>
              <a:rPr lang="en-US" dirty="0"/>
              <a:t>text styles</a:t>
            </a:r>
          </a:p>
        </p:txBody>
      </p:sp>
      <p:sp>
        <p:nvSpPr>
          <p:cNvPr id="52" name="Content Placeholder 2">
            <a:extLst>
              <a:ext uri="{FF2B5EF4-FFF2-40B4-BE49-F238E27FC236}">
                <a16:creationId xmlns:a16="http://schemas.microsoft.com/office/drawing/2014/main" id="{5AB4C812-9328-4A48-928E-FFB0AD20EF88}"/>
              </a:ext>
            </a:extLst>
          </p:cNvPr>
          <p:cNvSpPr>
            <a:spLocks noGrp="1"/>
          </p:cNvSpPr>
          <p:nvPr>
            <p:ph sz="half" idx="20" hasCustomPrompt="1"/>
          </p:nvPr>
        </p:nvSpPr>
        <p:spPr>
          <a:xfrm>
            <a:off x="10387625" y="2703098"/>
            <a:ext cx="1419581" cy="1434004"/>
          </a:xfrm>
        </p:spPr>
        <p:txBody>
          <a:bodyPr/>
          <a:lstStyle>
            <a:lvl1pPr marL="0" indent="0">
              <a:buNone/>
              <a:defRPr sz="1100" b="0">
                <a:latin typeface="+mn-lt"/>
              </a:defRPr>
            </a:lvl1pPr>
            <a:lvl2pPr marL="0" indent="0">
              <a:buNone/>
              <a:defRPr>
                <a:solidFill>
                  <a:schemeClr val="tx2"/>
                </a:solidFill>
              </a:defRPr>
            </a:lvl2pPr>
          </a:lstStyle>
          <a:p>
            <a:pPr lvl="0"/>
            <a:r>
              <a:rPr lang="en-US" dirty="0"/>
              <a:t>Click to edit Master </a:t>
            </a:r>
            <a:br>
              <a:rPr lang="en-US" dirty="0"/>
            </a:br>
            <a:r>
              <a:rPr lang="en-US" dirty="0"/>
              <a:t>text styles</a:t>
            </a:r>
          </a:p>
        </p:txBody>
      </p:sp>
      <p:cxnSp>
        <p:nvCxnSpPr>
          <p:cNvPr id="55" name="Straight Connector 54">
            <a:extLst>
              <a:ext uri="{FF2B5EF4-FFF2-40B4-BE49-F238E27FC236}">
                <a16:creationId xmlns:a16="http://schemas.microsoft.com/office/drawing/2014/main" id="{F1A1546A-4803-F94D-B401-E32A7190D0FA}"/>
              </a:ext>
            </a:extLst>
          </p:cNvPr>
          <p:cNvCxnSpPr>
            <a:cxnSpLocks/>
          </p:cNvCxnSpPr>
          <p:nvPr userDrawn="1"/>
        </p:nvCxnSpPr>
        <p:spPr>
          <a:xfrm>
            <a:off x="2458786" y="2242806"/>
            <a:ext cx="0" cy="360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430238A-A4C5-A145-B4F1-A0687BA27156}"/>
              </a:ext>
            </a:extLst>
          </p:cNvPr>
          <p:cNvCxnSpPr>
            <a:cxnSpLocks/>
          </p:cNvCxnSpPr>
          <p:nvPr userDrawn="1"/>
        </p:nvCxnSpPr>
        <p:spPr>
          <a:xfrm>
            <a:off x="3910292" y="2242806"/>
            <a:ext cx="0" cy="18900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0" name="Content Placeholder 2">
            <a:extLst>
              <a:ext uri="{FF2B5EF4-FFF2-40B4-BE49-F238E27FC236}">
                <a16:creationId xmlns:a16="http://schemas.microsoft.com/office/drawing/2014/main" id="{0FC2960B-1E01-B04F-AE60-86912D90ED67}"/>
              </a:ext>
            </a:extLst>
          </p:cNvPr>
          <p:cNvSpPr>
            <a:spLocks noGrp="1"/>
          </p:cNvSpPr>
          <p:nvPr>
            <p:ph sz="half" idx="21" hasCustomPrompt="1"/>
          </p:nvPr>
        </p:nvSpPr>
        <p:spPr>
          <a:xfrm>
            <a:off x="3205205" y="4281997"/>
            <a:ext cx="1419581" cy="1434004"/>
          </a:xfrm>
        </p:spPr>
        <p:txBody>
          <a:bodyPr/>
          <a:lstStyle>
            <a:lvl1pPr marL="0" indent="0">
              <a:buNone/>
              <a:defRPr sz="1100" b="0">
                <a:latin typeface="+mn-lt"/>
              </a:defRPr>
            </a:lvl1pPr>
            <a:lvl2pPr marL="0" indent="0">
              <a:buNone/>
              <a:defRPr>
                <a:solidFill>
                  <a:schemeClr val="tx2"/>
                </a:solidFill>
              </a:defRPr>
            </a:lvl2pPr>
          </a:lstStyle>
          <a:p>
            <a:pPr lvl="0"/>
            <a:r>
              <a:rPr lang="en-US" dirty="0"/>
              <a:t>Click to edit Master </a:t>
            </a:r>
            <a:br>
              <a:rPr lang="en-US" dirty="0"/>
            </a:br>
            <a:r>
              <a:rPr lang="en-US" dirty="0"/>
              <a:t>text styles</a:t>
            </a:r>
          </a:p>
        </p:txBody>
      </p:sp>
      <p:sp>
        <p:nvSpPr>
          <p:cNvPr id="61" name="Content Placeholder 2">
            <a:extLst>
              <a:ext uri="{FF2B5EF4-FFF2-40B4-BE49-F238E27FC236}">
                <a16:creationId xmlns:a16="http://schemas.microsoft.com/office/drawing/2014/main" id="{46893689-DDD1-B04A-9829-BE9419054520}"/>
              </a:ext>
            </a:extLst>
          </p:cNvPr>
          <p:cNvSpPr>
            <a:spLocks noGrp="1"/>
          </p:cNvSpPr>
          <p:nvPr>
            <p:ph sz="half" idx="22" hasCustomPrompt="1"/>
          </p:nvPr>
        </p:nvSpPr>
        <p:spPr>
          <a:xfrm>
            <a:off x="1745684" y="2703098"/>
            <a:ext cx="1419581" cy="1434004"/>
          </a:xfrm>
        </p:spPr>
        <p:txBody>
          <a:bodyPr/>
          <a:lstStyle>
            <a:lvl1pPr marL="0" indent="0">
              <a:buNone/>
              <a:defRPr sz="1100" b="0">
                <a:latin typeface="+mn-lt"/>
              </a:defRPr>
            </a:lvl1pPr>
            <a:lvl2pPr marL="0" indent="0">
              <a:buNone/>
              <a:defRPr>
                <a:solidFill>
                  <a:schemeClr val="tx2"/>
                </a:solidFill>
              </a:defRPr>
            </a:lvl2pPr>
          </a:lstStyle>
          <a:p>
            <a:pPr lvl="0"/>
            <a:r>
              <a:rPr lang="en-US" dirty="0"/>
              <a:t>Click to edit Master </a:t>
            </a:r>
            <a:br>
              <a:rPr lang="en-US" dirty="0"/>
            </a:br>
            <a:r>
              <a:rPr lang="en-US" dirty="0"/>
              <a:t>text styles</a:t>
            </a:r>
          </a:p>
        </p:txBody>
      </p:sp>
      <p:cxnSp>
        <p:nvCxnSpPr>
          <p:cNvPr id="63" name="Straight Connector 62">
            <a:extLst>
              <a:ext uri="{FF2B5EF4-FFF2-40B4-BE49-F238E27FC236}">
                <a16:creationId xmlns:a16="http://schemas.microsoft.com/office/drawing/2014/main" id="{D8CE02FE-4E68-EE44-B701-968CE012AF28}"/>
              </a:ext>
            </a:extLst>
          </p:cNvPr>
          <p:cNvCxnSpPr>
            <a:cxnSpLocks/>
          </p:cNvCxnSpPr>
          <p:nvPr userDrawn="1"/>
        </p:nvCxnSpPr>
        <p:spPr>
          <a:xfrm>
            <a:off x="999824" y="2242806"/>
            <a:ext cx="0" cy="18900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4" name="Content Placeholder 2">
            <a:extLst>
              <a:ext uri="{FF2B5EF4-FFF2-40B4-BE49-F238E27FC236}">
                <a16:creationId xmlns:a16="http://schemas.microsoft.com/office/drawing/2014/main" id="{EF9ECBEF-C881-7441-9082-DDFDCDE78A8A}"/>
              </a:ext>
            </a:extLst>
          </p:cNvPr>
          <p:cNvSpPr>
            <a:spLocks noGrp="1"/>
          </p:cNvSpPr>
          <p:nvPr>
            <p:ph sz="half" idx="23" hasCustomPrompt="1"/>
          </p:nvPr>
        </p:nvSpPr>
        <p:spPr>
          <a:xfrm>
            <a:off x="294737" y="4281997"/>
            <a:ext cx="1419581" cy="1434004"/>
          </a:xfrm>
        </p:spPr>
        <p:txBody>
          <a:bodyPr/>
          <a:lstStyle>
            <a:lvl1pPr marL="0" indent="0">
              <a:buNone/>
              <a:defRPr sz="1100" b="0">
                <a:latin typeface="+mn-lt"/>
              </a:defRPr>
            </a:lvl1pPr>
            <a:lvl2pPr marL="0" indent="0">
              <a:buNone/>
              <a:defRPr>
                <a:solidFill>
                  <a:schemeClr val="tx2"/>
                </a:solidFill>
              </a:defRPr>
            </a:lvl2pPr>
          </a:lstStyle>
          <a:p>
            <a:pPr lvl="0"/>
            <a:r>
              <a:rPr lang="en-US" dirty="0"/>
              <a:t>Click to edit Master </a:t>
            </a:r>
            <a:br>
              <a:rPr lang="en-US" dirty="0"/>
            </a:br>
            <a:r>
              <a:rPr lang="en-US" dirty="0"/>
              <a:t>text styles</a:t>
            </a:r>
          </a:p>
        </p:txBody>
      </p:sp>
      <p:sp>
        <p:nvSpPr>
          <p:cNvPr id="73" name="Text Placeholder 71">
            <a:extLst>
              <a:ext uri="{FF2B5EF4-FFF2-40B4-BE49-F238E27FC236}">
                <a16:creationId xmlns:a16="http://schemas.microsoft.com/office/drawing/2014/main" id="{AFB6DBC2-8042-F14B-B5A1-890CD769CC58}"/>
              </a:ext>
            </a:extLst>
          </p:cNvPr>
          <p:cNvSpPr>
            <a:spLocks noGrp="1"/>
          </p:cNvSpPr>
          <p:nvPr>
            <p:ph type="body" sz="quarter" idx="24" hasCustomPrompt="1"/>
          </p:nvPr>
        </p:nvSpPr>
        <p:spPr>
          <a:xfrm>
            <a:off x="325438" y="1960563"/>
            <a:ext cx="1382712" cy="254000"/>
          </a:xfrm>
          <a:solidFill>
            <a:schemeClr val="accent6">
              <a:lumMod val="20000"/>
              <a:lumOff val="80000"/>
            </a:schemeClr>
          </a:solidFill>
        </p:spPr>
        <p:txBody>
          <a:bodyPr lIns="90000" anchor="ctr" anchorCtr="1">
            <a:noAutofit/>
          </a:bodyPr>
          <a:lstStyle>
            <a:lvl1pPr marL="0" indent="0">
              <a:buNone/>
              <a:defRPr sz="1000"/>
            </a:lvl1pPr>
          </a:lstStyle>
          <a:p>
            <a:pPr lvl="0"/>
            <a:r>
              <a:rPr lang="en-US" dirty="0"/>
              <a:t>Date/Month</a:t>
            </a:r>
          </a:p>
        </p:txBody>
      </p:sp>
      <p:sp>
        <p:nvSpPr>
          <p:cNvPr id="39" name="Text Placeholder 71">
            <a:extLst>
              <a:ext uri="{FF2B5EF4-FFF2-40B4-BE49-F238E27FC236}">
                <a16:creationId xmlns:a16="http://schemas.microsoft.com/office/drawing/2014/main" id="{EA4F14E7-32BA-A640-8506-3D74981012FB}"/>
              </a:ext>
            </a:extLst>
          </p:cNvPr>
          <p:cNvSpPr>
            <a:spLocks noGrp="1"/>
          </p:cNvSpPr>
          <p:nvPr>
            <p:ph type="body" sz="quarter" idx="25" hasCustomPrompt="1"/>
          </p:nvPr>
        </p:nvSpPr>
        <p:spPr>
          <a:xfrm>
            <a:off x="1765102" y="1960563"/>
            <a:ext cx="1382712" cy="254000"/>
          </a:xfrm>
          <a:solidFill>
            <a:schemeClr val="accent6">
              <a:lumMod val="20000"/>
              <a:lumOff val="80000"/>
            </a:schemeClr>
          </a:solidFill>
        </p:spPr>
        <p:txBody>
          <a:bodyPr lIns="90000" anchor="ctr" anchorCtr="1">
            <a:noAutofit/>
          </a:bodyPr>
          <a:lstStyle>
            <a:lvl1pPr marL="0" indent="0">
              <a:buNone/>
              <a:defRPr sz="1000"/>
            </a:lvl1pPr>
          </a:lstStyle>
          <a:p>
            <a:pPr lvl="0"/>
            <a:r>
              <a:rPr lang="en-US" dirty="0"/>
              <a:t>Date/Month</a:t>
            </a:r>
          </a:p>
        </p:txBody>
      </p:sp>
      <p:sp>
        <p:nvSpPr>
          <p:cNvPr id="43" name="Text Placeholder 71">
            <a:extLst>
              <a:ext uri="{FF2B5EF4-FFF2-40B4-BE49-F238E27FC236}">
                <a16:creationId xmlns:a16="http://schemas.microsoft.com/office/drawing/2014/main" id="{2BE7EFA7-2D83-BC4C-ACB8-37F16216980B}"/>
              </a:ext>
            </a:extLst>
          </p:cNvPr>
          <p:cNvSpPr>
            <a:spLocks noGrp="1"/>
          </p:cNvSpPr>
          <p:nvPr>
            <p:ph type="body" sz="quarter" idx="26" hasCustomPrompt="1"/>
          </p:nvPr>
        </p:nvSpPr>
        <p:spPr>
          <a:xfrm>
            <a:off x="3204766" y="1960563"/>
            <a:ext cx="1382712" cy="254000"/>
          </a:xfrm>
          <a:solidFill>
            <a:schemeClr val="accent6">
              <a:lumMod val="20000"/>
              <a:lumOff val="80000"/>
            </a:schemeClr>
          </a:solidFill>
        </p:spPr>
        <p:txBody>
          <a:bodyPr lIns="90000" anchor="ctr" anchorCtr="1">
            <a:noAutofit/>
          </a:bodyPr>
          <a:lstStyle>
            <a:lvl1pPr marL="0" indent="0">
              <a:buNone/>
              <a:defRPr sz="1000"/>
            </a:lvl1pPr>
          </a:lstStyle>
          <a:p>
            <a:pPr lvl="0"/>
            <a:r>
              <a:rPr lang="en-US" dirty="0"/>
              <a:t>Date/Month</a:t>
            </a:r>
          </a:p>
        </p:txBody>
      </p:sp>
      <p:sp>
        <p:nvSpPr>
          <p:cNvPr id="44" name="Text Placeholder 71">
            <a:extLst>
              <a:ext uri="{FF2B5EF4-FFF2-40B4-BE49-F238E27FC236}">
                <a16:creationId xmlns:a16="http://schemas.microsoft.com/office/drawing/2014/main" id="{6515D9C2-6471-C84C-8579-E50E4E3E1784}"/>
              </a:ext>
            </a:extLst>
          </p:cNvPr>
          <p:cNvSpPr>
            <a:spLocks noGrp="1"/>
          </p:cNvSpPr>
          <p:nvPr>
            <p:ph type="body" sz="quarter" idx="27" hasCustomPrompt="1"/>
          </p:nvPr>
        </p:nvSpPr>
        <p:spPr>
          <a:xfrm>
            <a:off x="4644430" y="1960563"/>
            <a:ext cx="1382712" cy="254000"/>
          </a:xfrm>
          <a:solidFill>
            <a:schemeClr val="accent6">
              <a:lumMod val="20000"/>
              <a:lumOff val="80000"/>
            </a:schemeClr>
          </a:solidFill>
        </p:spPr>
        <p:txBody>
          <a:bodyPr lIns="90000" anchor="ctr" anchorCtr="1">
            <a:noAutofit/>
          </a:bodyPr>
          <a:lstStyle>
            <a:lvl1pPr marL="0" indent="0">
              <a:buNone/>
              <a:defRPr sz="1000"/>
            </a:lvl1pPr>
          </a:lstStyle>
          <a:p>
            <a:pPr lvl="0"/>
            <a:r>
              <a:rPr lang="en-US" dirty="0"/>
              <a:t>Date/Month</a:t>
            </a:r>
          </a:p>
        </p:txBody>
      </p:sp>
      <p:sp>
        <p:nvSpPr>
          <p:cNvPr id="45" name="Text Placeholder 71">
            <a:extLst>
              <a:ext uri="{FF2B5EF4-FFF2-40B4-BE49-F238E27FC236}">
                <a16:creationId xmlns:a16="http://schemas.microsoft.com/office/drawing/2014/main" id="{77226509-12EB-C34F-9B73-937231CFF563}"/>
              </a:ext>
            </a:extLst>
          </p:cNvPr>
          <p:cNvSpPr>
            <a:spLocks noGrp="1"/>
          </p:cNvSpPr>
          <p:nvPr>
            <p:ph type="body" sz="quarter" idx="28" hasCustomPrompt="1"/>
          </p:nvPr>
        </p:nvSpPr>
        <p:spPr>
          <a:xfrm>
            <a:off x="6084094" y="1960563"/>
            <a:ext cx="1382712" cy="254000"/>
          </a:xfrm>
          <a:solidFill>
            <a:schemeClr val="accent6">
              <a:lumMod val="20000"/>
              <a:lumOff val="80000"/>
            </a:schemeClr>
          </a:solidFill>
        </p:spPr>
        <p:txBody>
          <a:bodyPr lIns="90000" anchor="ctr" anchorCtr="1">
            <a:noAutofit/>
          </a:bodyPr>
          <a:lstStyle>
            <a:lvl1pPr marL="0" indent="0">
              <a:buNone/>
              <a:defRPr sz="1000"/>
            </a:lvl1pPr>
          </a:lstStyle>
          <a:p>
            <a:pPr lvl="0"/>
            <a:r>
              <a:rPr lang="en-US" dirty="0"/>
              <a:t>Date/Month</a:t>
            </a:r>
          </a:p>
        </p:txBody>
      </p:sp>
      <p:sp>
        <p:nvSpPr>
          <p:cNvPr id="46" name="Text Placeholder 71">
            <a:extLst>
              <a:ext uri="{FF2B5EF4-FFF2-40B4-BE49-F238E27FC236}">
                <a16:creationId xmlns:a16="http://schemas.microsoft.com/office/drawing/2014/main" id="{DA52F9B4-D4E3-E84D-AA91-8B8E9E18DCE3}"/>
              </a:ext>
            </a:extLst>
          </p:cNvPr>
          <p:cNvSpPr>
            <a:spLocks noGrp="1"/>
          </p:cNvSpPr>
          <p:nvPr>
            <p:ph type="body" sz="quarter" idx="29" hasCustomPrompt="1"/>
          </p:nvPr>
        </p:nvSpPr>
        <p:spPr>
          <a:xfrm>
            <a:off x="7523758" y="1960563"/>
            <a:ext cx="1382712" cy="254000"/>
          </a:xfrm>
          <a:solidFill>
            <a:schemeClr val="accent6">
              <a:lumMod val="20000"/>
              <a:lumOff val="80000"/>
            </a:schemeClr>
          </a:solidFill>
        </p:spPr>
        <p:txBody>
          <a:bodyPr lIns="90000" anchor="ctr" anchorCtr="1">
            <a:noAutofit/>
          </a:bodyPr>
          <a:lstStyle>
            <a:lvl1pPr marL="0" indent="0">
              <a:buNone/>
              <a:defRPr sz="1000"/>
            </a:lvl1pPr>
          </a:lstStyle>
          <a:p>
            <a:pPr lvl="0"/>
            <a:r>
              <a:rPr lang="en-US" dirty="0"/>
              <a:t>Date/Month</a:t>
            </a:r>
          </a:p>
        </p:txBody>
      </p:sp>
      <p:sp>
        <p:nvSpPr>
          <p:cNvPr id="47" name="Text Placeholder 71">
            <a:extLst>
              <a:ext uri="{FF2B5EF4-FFF2-40B4-BE49-F238E27FC236}">
                <a16:creationId xmlns:a16="http://schemas.microsoft.com/office/drawing/2014/main" id="{78F99FB4-E47F-AA4C-A981-98BFA8D8A5C5}"/>
              </a:ext>
            </a:extLst>
          </p:cNvPr>
          <p:cNvSpPr>
            <a:spLocks noGrp="1"/>
          </p:cNvSpPr>
          <p:nvPr>
            <p:ph type="body" sz="quarter" idx="30" hasCustomPrompt="1"/>
          </p:nvPr>
        </p:nvSpPr>
        <p:spPr>
          <a:xfrm>
            <a:off x="8963422" y="1960563"/>
            <a:ext cx="1382712" cy="254000"/>
          </a:xfrm>
          <a:solidFill>
            <a:schemeClr val="accent6">
              <a:lumMod val="20000"/>
              <a:lumOff val="80000"/>
            </a:schemeClr>
          </a:solidFill>
        </p:spPr>
        <p:txBody>
          <a:bodyPr lIns="90000" anchor="ctr" anchorCtr="1">
            <a:noAutofit/>
          </a:bodyPr>
          <a:lstStyle>
            <a:lvl1pPr marL="0" indent="0">
              <a:buNone/>
              <a:defRPr sz="1000"/>
            </a:lvl1pPr>
          </a:lstStyle>
          <a:p>
            <a:pPr lvl="0"/>
            <a:r>
              <a:rPr lang="en-US" dirty="0"/>
              <a:t>Date/Month</a:t>
            </a:r>
          </a:p>
        </p:txBody>
      </p:sp>
      <p:sp>
        <p:nvSpPr>
          <p:cNvPr id="53" name="Text Placeholder 71">
            <a:extLst>
              <a:ext uri="{FF2B5EF4-FFF2-40B4-BE49-F238E27FC236}">
                <a16:creationId xmlns:a16="http://schemas.microsoft.com/office/drawing/2014/main" id="{7FB8D876-D61B-4A41-BB28-F8B4119D6E69}"/>
              </a:ext>
            </a:extLst>
          </p:cNvPr>
          <p:cNvSpPr>
            <a:spLocks noGrp="1"/>
          </p:cNvSpPr>
          <p:nvPr>
            <p:ph type="body" sz="quarter" idx="31" hasCustomPrompt="1"/>
          </p:nvPr>
        </p:nvSpPr>
        <p:spPr>
          <a:xfrm>
            <a:off x="10403083" y="1960563"/>
            <a:ext cx="1382712" cy="254000"/>
          </a:xfrm>
          <a:solidFill>
            <a:schemeClr val="accent6">
              <a:lumMod val="20000"/>
              <a:lumOff val="80000"/>
            </a:schemeClr>
          </a:solidFill>
        </p:spPr>
        <p:txBody>
          <a:bodyPr lIns="90000" anchor="ctr" anchorCtr="1">
            <a:noAutofit/>
          </a:bodyPr>
          <a:lstStyle>
            <a:lvl1pPr marL="0" indent="0">
              <a:buNone/>
              <a:defRPr sz="1000"/>
            </a:lvl1pPr>
          </a:lstStyle>
          <a:p>
            <a:pPr lvl="0"/>
            <a:r>
              <a:rPr lang="en-US" dirty="0"/>
              <a:t>Date/Month</a:t>
            </a:r>
          </a:p>
        </p:txBody>
      </p:sp>
      <p:sp>
        <p:nvSpPr>
          <p:cNvPr id="59" name="Text Placeholder 71">
            <a:extLst>
              <a:ext uri="{FF2B5EF4-FFF2-40B4-BE49-F238E27FC236}">
                <a16:creationId xmlns:a16="http://schemas.microsoft.com/office/drawing/2014/main" id="{A05F943F-AD6B-1A49-A698-DA2B02F56DA5}"/>
              </a:ext>
            </a:extLst>
          </p:cNvPr>
          <p:cNvSpPr>
            <a:spLocks noGrp="1"/>
          </p:cNvSpPr>
          <p:nvPr>
            <p:ph type="body" sz="quarter" idx="32" hasCustomPrompt="1"/>
          </p:nvPr>
        </p:nvSpPr>
        <p:spPr>
          <a:xfrm>
            <a:off x="1822054" y="1439245"/>
            <a:ext cx="1382712" cy="254000"/>
          </a:xfrm>
          <a:noFill/>
        </p:spPr>
        <p:txBody>
          <a:bodyPr lIns="90000" anchor="ctr" anchorCtr="1">
            <a:noAutofit/>
          </a:bodyPr>
          <a:lstStyle>
            <a:lvl1pPr marL="0" indent="0">
              <a:buNone/>
              <a:defRPr sz="1400">
                <a:solidFill>
                  <a:schemeClr val="accent1"/>
                </a:solidFill>
              </a:defRPr>
            </a:lvl1pPr>
          </a:lstStyle>
          <a:p>
            <a:pPr lvl="0"/>
            <a:r>
              <a:rPr lang="en-US" dirty="0"/>
              <a:t>Date/Year</a:t>
            </a:r>
          </a:p>
        </p:txBody>
      </p:sp>
      <p:sp>
        <p:nvSpPr>
          <p:cNvPr id="62" name="Text Placeholder 71">
            <a:extLst>
              <a:ext uri="{FF2B5EF4-FFF2-40B4-BE49-F238E27FC236}">
                <a16:creationId xmlns:a16="http://schemas.microsoft.com/office/drawing/2014/main" id="{72A06408-304D-1B42-9645-63F12A3DBE82}"/>
              </a:ext>
            </a:extLst>
          </p:cNvPr>
          <p:cNvSpPr>
            <a:spLocks noGrp="1"/>
          </p:cNvSpPr>
          <p:nvPr>
            <p:ph type="body" sz="quarter" idx="33" hasCustomPrompt="1"/>
          </p:nvPr>
        </p:nvSpPr>
        <p:spPr>
          <a:xfrm>
            <a:off x="5368142" y="1439245"/>
            <a:ext cx="1382712" cy="254000"/>
          </a:xfrm>
          <a:noFill/>
        </p:spPr>
        <p:txBody>
          <a:bodyPr lIns="90000" anchor="ctr" anchorCtr="1">
            <a:noAutofit/>
          </a:bodyPr>
          <a:lstStyle>
            <a:lvl1pPr marL="0" indent="0">
              <a:buNone/>
              <a:defRPr sz="1400">
                <a:solidFill>
                  <a:schemeClr val="accent1"/>
                </a:solidFill>
              </a:defRPr>
            </a:lvl1pPr>
          </a:lstStyle>
          <a:p>
            <a:pPr lvl="0"/>
            <a:r>
              <a:rPr lang="en-US" dirty="0"/>
              <a:t>Date/Year</a:t>
            </a:r>
          </a:p>
        </p:txBody>
      </p:sp>
      <p:sp>
        <p:nvSpPr>
          <p:cNvPr id="65" name="Text Placeholder 71">
            <a:extLst>
              <a:ext uri="{FF2B5EF4-FFF2-40B4-BE49-F238E27FC236}">
                <a16:creationId xmlns:a16="http://schemas.microsoft.com/office/drawing/2014/main" id="{AA965303-0EA1-9743-94CA-644FE5B798B3}"/>
              </a:ext>
            </a:extLst>
          </p:cNvPr>
          <p:cNvSpPr>
            <a:spLocks noGrp="1"/>
          </p:cNvSpPr>
          <p:nvPr>
            <p:ph type="body" sz="quarter" idx="34" hasCustomPrompt="1"/>
          </p:nvPr>
        </p:nvSpPr>
        <p:spPr>
          <a:xfrm>
            <a:off x="8969986" y="1439245"/>
            <a:ext cx="1382712" cy="254000"/>
          </a:xfrm>
          <a:noFill/>
        </p:spPr>
        <p:txBody>
          <a:bodyPr lIns="90000" anchor="ctr" anchorCtr="1">
            <a:noAutofit/>
          </a:bodyPr>
          <a:lstStyle>
            <a:lvl1pPr marL="0" indent="0">
              <a:buNone/>
              <a:defRPr sz="1400">
                <a:solidFill>
                  <a:schemeClr val="accent1"/>
                </a:solidFill>
              </a:defRPr>
            </a:lvl1pPr>
          </a:lstStyle>
          <a:p>
            <a:pPr lvl="0"/>
            <a:r>
              <a:rPr lang="en-US" dirty="0"/>
              <a:t>Date/Year</a:t>
            </a:r>
          </a:p>
        </p:txBody>
      </p:sp>
    </p:spTree>
    <p:extLst>
      <p:ext uri="{BB962C8B-B14F-4D97-AF65-F5344CB8AC3E}">
        <p14:creationId xmlns:p14="http://schemas.microsoft.com/office/powerpoint/2010/main" val="33522436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8DE7E-9CB4-9841-A8C3-E658790000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482924-97B6-5642-8D15-E65310D866D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2E7D22E-9A86-3742-810A-DFED4A77E6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F517AF-C258-5646-9DEC-6EFB722739A3}"/>
              </a:ext>
            </a:extLst>
          </p:cNvPr>
          <p:cNvSpPr>
            <a:spLocks noGrp="1"/>
          </p:cNvSpPr>
          <p:nvPr>
            <p:ph type="sldNum" sz="quarter" idx="12"/>
          </p:nvPr>
        </p:nvSpPr>
        <p:spPr/>
        <p:txBody>
          <a:bodyPr/>
          <a:lstStyle/>
          <a:p>
            <a:fld id="{E95093C1-3A22-4FD3-9A2D-0EF7936C6C71}" type="slidenum">
              <a:rPr lang="en-US" smtClean="0"/>
              <a:pPr/>
              <a:t>‹#›</a:t>
            </a:fld>
            <a:endParaRPr lang="en-US"/>
          </a:p>
        </p:txBody>
      </p:sp>
      <p:cxnSp>
        <p:nvCxnSpPr>
          <p:cNvPr id="8" name="Straight Arrow Connector 7">
            <a:extLst>
              <a:ext uri="{FF2B5EF4-FFF2-40B4-BE49-F238E27FC236}">
                <a16:creationId xmlns:a16="http://schemas.microsoft.com/office/drawing/2014/main" id="{0426B2D4-FDC4-F245-97D5-061EB059AFD9}"/>
              </a:ext>
            </a:extLst>
          </p:cNvPr>
          <p:cNvCxnSpPr>
            <a:cxnSpLocks/>
          </p:cNvCxnSpPr>
          <p:nvPr userDrawn="1"/>
        </p:nvCxnSpPr>
        <p:spPr>
          <a:xfrm>
            <a:off x="304436" y="1826832"/>
            <a:ext cx="4500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BA7B81F-197E-514A-9F1D-943C63CED65D}"/>
              </a:ext>
            </a:extLst>
          </p:cNvPr>
          <p:cNvCxnSpPr>
            <a:cxnSpLocks/>
          </p:cNvCxnSpPr>
          <p:nvPr userDrawn="1"/>
        </p:nvCxnSpPr>
        <p:spPr>
          <a:xfrm>
            <a:off x="9304436" y="1826832"/>
            <a:ext cx="1764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9E5AD7-2173-CE47-B5F7-AA953CC8579F}"/>
              </a:ext>
            </a:extLst>
          </p:cNvPr>
          <p:cNvCxnSpPr>
            <a:cxnSpLocks/>
          </p:cNvCxnSpPr>
          <p:nvPr userDrawn="1"/>
        </p:nvCxnSpPr>
        <p:spPr>
          <a:xfrm>
            <a:off x="832938" y="1928430"/>
            <a:ext cx="68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2A46A5-0399-E34D-A8F8-0FB8A52C329F}"/>
              </a:ext>
            </a:extLst>
          </p:cNvPr>
          <p:cNvCxnSpPr>
            <a:cxnSpLocks/>
          </p:cNvCxnSpPr>
          <p:nvPr userDrawn="1"/>
        </p:nvCxnSpPr>
        <p:spPr>
          <a:xfrm>
            <a:off x="1188719" y="2030030"/>
            <a:ext cx="115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F9B125E-671E-784A-8D01-FEBF0757D44E}"/>
              </a:ext>
            </a:extLst>
          </p:cNvPr>
          <p:cNvCxnSpPr>
            <a:cxnSpLocks/>
          </p:cNvCxnSpPr>
          <p:nvPr userDrawn="1"/>
        </p:nvCxnSpPr>
        <p:spPr>
          <a:xfrm>
            <a:off x="1188720" y="2162110"/>
            <a:ext cx="342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9813B4D-22E1-3E4E-B782-947C8197C55F}"/>
              </a:ext>
            </a:extLst>
          </p:cNvPr>
          <p:cNvCxnSpPr>
            <a:cxnSpLocks/>
          </p:cNvCxnSpPr>
          <p:nvPr userDrawn="1"/>
        </p:nvCxnSpPr>
        <p:spPr>
          <a:xfrm>
            <a:off x="1492436" y="2294190"/>
            <a:ext cx="3312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D3F6371-2121-C544-BA78-6802F324443C}"/>
              </a:ext>
            </a:extLst>
          </p:cNvPr>
          <p:cNvCxnSpPr>
            <a:cxnSpLocks/>
          </p:cNvCxnSpPr>
          <p:nvPr userDrawn="1"/>
        </p:nvCxnSpPr>
        <p:spPr>
          <a:xfrm>
            <a:off x="4804436" y="1826832"/>
            <a:ext cx="4500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23486BA-4E3C-FF48-975C-0F6558818248}"/>
              </a:ext>
            </a:extLst>
          </p:cNvPr>
          <p:cNvCxnSpPr>
            <a:cxnSpLocks/>
          </p:cNvCxnSpPr>
          <p:nvPr userDrawn="1"/>
        </p:nvCxnSpPr>
        <p:spPr>
          <a:xfrm>
            <a:off x="4804436" y="2416110"/>
            <a:ext cx="3576319" cy="0"/>
          </a:xfrm>
          <a:prstGeom prst="line">
            <a:avLst/>
          </a:prstGeom>
          <a:ln w="38100">
            <a:solidFill>
              <a:srgbClr val="EDA23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C21E762-E3DC-254D-86D9-33BF9061F031}"/>
              </a:ext>
            </a:extLst>
          </p:cNvPr>
          <p:cNvCxnSpPr>
            <a:cxnSpLocks/>
          </p:cNvCxnSpPr>
          <p:nvPr userDrawn="1"/>
        </p:nvCxnSpPr>
        <p:spPr>
          <a:xfrm>
            <a:off x="4804435" y="2548190"/>
            <a:ext cx="3960000"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2197335-0D74-9C48-BA93-A91A02E02EC6}"/>
              </a:ext>
            </a:extLst>
          </p:cNvPr>
          <p:cNvCxnSpPr>
            <a:cxnSpLocks/>
          </p:cNvCxnSpPr>
          <p:nvPr userDrawn="1"/>
        </p:nvCxnSpPr>
        <p:spPr>
          <a:xfrm>
            <a:off x="7208683" y="2700590"/>
            <a:ext cx="328168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C1C081-4AB1-0E4E-8E87-49F49BCECCED}"/>
              </a:ext>
            </a:extLst>
          </p:cNvPr>
          <p:cNvCxnSpPr>
            <a:cxnSpLocks/>
          </p:cNvCxnSpPr>
          <p:nvPr userDrawn="1"/>
        </p:nvCxnSpPr>
        <p:spPr>
          <a:xfrm>
            <a:off x="9304436" y="1502886"/>
            <a:ext cx="0" cy="1350106"/>
          </a:xfrm>
          <a:prstGeom prst="line">
            <a:avLst/>
          </a:prstGeom>
        </p:spPr>
        <p:style>
          <a:lnRef idx="1">
            <a:schemeClr val="accent4"/>
          </a:lnRef>
          <a:fillRef idx="0">
            <a:schemeClr val="accent4"/>
          </a:fillRef>
          <a:effectRef idx="0">
            <a:schemeClr val="accent4"/>
          </a:effectRef>
          <a:fontRef idx="minor">
            <a:schemeClr val="tx1"/>
          </a:fontRef>
        </p:style>
      </p:cxnSp>
      <p:cxnSp>
        <p:nvCxnSpPr>
          <p:cNvPr id="23" name="Straight Connector 22">
            <a:extLst>
              <a:ext uri="{FF2B5EF4-FFF2-40B4-BE49-F238E27FC236}">
                <a16:creationId xmlns:a16="http://schemas.microsoft.com/office/drawing/2014/main" id="{71830DD1-C7A6-AC42-8A7F-CEDB9829FE52}"/>
              </a:ext>
            </a:extLst>
          </p:cNvPr>
          <p:cNvCxnSpPr>
            <a:cxnSpLocks/>
          </p:cNvCxnSpPr>
          <p:nvPr userDrawn="1"/>
        </p:nvCxnSpPr>
        <p:spPr>
          <a:xfrm>
            <a:off x="426174" y="3280501"/>
            <a:ext cx="3354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4AA00D5-FD9B-CA4B-9ACB-52D9516D8FED}"/>
              </a:ext>
            </a:extLst>
          </p:cNvPr>
          <p:cNvCxnSpPr>
            <a:cxnSpLocks/>
          </p:cNvCxnSpPr>
          <p:nvPr userDrawn="1"/>
        </p:nvCxnSpPr>
        <p:spPr>
          <a:xfrm>
            <a:off x="426174" y="3692991"/>
            <a:ext cx="33546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1A96BA-C1A7-9641-BF1D-B1F3A8D8AA2B}"/>
              </a:ext>
            </a:extLst>
          </p:cNvPr>
          <p:cNvCxnSpPr>
            <a:cxnSpLocks/>
          </p:cNvCxnSpPr>
          <p:nvPr userDrawn="1"/>
        </p:nvCxnSpPr>
        <p:spPr>
          <a:xfrm>
            <a:off x="426174" y="4105481"/>
            <a:ext cx="335462"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32BDCDA-BE26-9342-9B1B-FE5A3FE4FA4D}"/>
              </a:ext>
            </a:extLst>
          </p:cNvPr>
          <p:cNvCxnSpPr>
            <a:cxnSpLocks/>
          </p:cNvCxnSpPr>
          <p:nvPr userDrawn="1"/>
        </p:nvCxnSpPr>
        <p:spPr>
          <a:xfrm>
            <a:off x="426174" y="4517971"/>
            <a:ext cx="33546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2876075-4922-534D-9519-EA27C648B8F4}"/>
              </a:ext>
            </a:extLst>
          </p:cNvPr>
          <p:cNvCxnSpPr>
            <a:cxnSpLocks/>
          </p:cNvCxnSpPr>
          <p:nvPr userDrawn="1"/>
        </p:nvCxnSpPr>
        <p:spPr>
          <a:xfrm>
            <a:off x="426174" y="4930461"/>
            <a:ext cx="335462" cy="0"/>
          </a:xfrm>
          <a:prstGeom prst="line">
            <a:avLst/>
          </a:prstGeom>
          <a:ln w="38100">
            <a:solidFill>
              <a:srgbClr val="EDA23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6DADA8-28FC-5F47-823E-E26174CB6820}"/>
              </a:ext>
            </a:extLst>
          </p:cNvPr>
          <p:cNvCxnSpPr>
            <a:cxnSpLocks/>
          </p:cNvCxnSpPr>
          <p:nvPr userDrawn="1"/>
        </p:nvCxnSpPr>
        <p:spPr>
          <a:xfrm>
            <a:off x="426174" y="5342951"/>
            <a:ext cx="33546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F2CD1AC-B7D7-C34D-8BB9-67FF6E8315FF}"/>
              </a:ext>
            </a:extLst>
          </p:cNvPr>
          <p:cNvCxnSpPr>
            <a:cxnSpLocks/>
          </p:cNvCxnSpPr>
          <p:nvPr userDrawn="1"/>
        </p:nvCxnSpPr>
        <p:spPr>
          <a:xfrm>
            <a:off x="426174" y="5755441"/>
            <a:ext cx="33546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D5E1969-318C-8242-A7EE-CBFA104A4B81}"/>
              </a:ext>
            </a:extLst>
          </p:cNvPr>
          <p:cNvCxnSpPr>
            <a:cxnSpLocks/>
          </p:cNvCxnSpPr>
          <p:nvPr userDrawn="1"/>
        </p:nvCxnSpPr>
        <p:spPr>
          <a:xfrm>
            <a:off x="4804736" y="1412623"/>
            <a:ext cx="0" cy="1440369"/>
          </a:xfrm>
          <a:prstGeom prst="line">
            <a:avLst/>
          </a:prstGeom>
        </p:spPr>
        <p:style>
          <a:lnRef idx="1">
            <a:schemeClr val="accent4"/>
          </a:lnRef>
          <a:fillRef idx="0">
            <a:schemeClr val="accent4"/>
          </a:fillRef>
          <a:effectRef idx="0">
            <a:schemeClr val="accent4"/>
          </a:effectRef>
          <a:fontRef idx="minor">
            <a:schemeClr val="tx1"/>
          </a:fontRef>
        </p:style>
      </p:cxnSp>
      <p:sp>
        <p:nvSpPr>
          <p:cNvPr id="43" name="Text Placeholder 71">
            <a:extLst>
              <a:ext uri="{FF2B5EF4-FFF2-40B4-BE49-F238E27FC236}">
                <a16:creationId xmlns:a16="http://schemas.microsoft.com/office/drawing/2014/main" id="{A1394C15-B9CC-8147-BDA4-35D825F7E260}"/>
              </a:ext>
            </a:extLst>
          </p:cNvPr>
          <p:cNvSpPr>
            <a:spLocks noGrp="1"/>
          </p:cNvSpPr>
          <p:nvPr>
            <p:ph type="body" sz="quarter" idx="32" hasCustomPrompt="1"/>
          </p:nvPr>
        </p:nvSpPr>
        <p:spPr>
          <a:xfrm>
            <a:off x="1822054" y="1439245"/>
            <a:ext cx="1382712" cy="254000"/>
          </a:xfrm>
          <a:noFill/>
        </p:spPr>
        <p:txBody>
          <a:bodyPr lIns="90000" anchor="ctr" anchorCtr="1">
            <a:noAutofit/>
          </a:bodyPr>
          <a:lstStyle>
            <a:lvl1pPr marL="0" indent="0">
              <a:buNone/>
              <a:defRPr sz="1400">
                <a:solidFill>
                  <a:schemeClr val="accent1"/>
                </a:solidFill>
              </a:defRPr>
            </a:lvl1pPr>
          </a:lstStyle>
          <a:p>
            <a:pPr lvl="0"/>
            <a:r>
              <a:rPr lang="en-US" dirty="0"/>
              <a:t>Date/Year</a:t>
            </a:r>
          </a:p>
        </p:txBody>
      </p:sp>
      <p:sp>
        <p:nvSpPr>
          <p:cNvPr id="44" name="Text Placeholder 71">
            <a:extLst>
              <a:ext uri="{FF2B5EF4-FFF2-40B4-BE49-F238E27FC236}">
                <a16:creationId xmlns:a16="http://schemas.microsoft.com/office/drawing/2014/main" id="{142C5844-5DC3-8442-862F-162BE27A7C32}"/>
              </a:ext>
            </a:extLst>
          </p:cNvPr>
          <p:cNvSpPr>
            <a:spLocks noGrp="1"/>
          </p:cNvSpPr>
          <p:nvPr>
            <p:ph type="body" sz="quarter" idx="33" hasCustomPrompt="1"/>
          </p:nvPr>
        </p:nvSpPr>
        <p:spPr>
          <a:xfrm>
            <a:off x="6482544" y="1439245"/>
            <a:ext cx="1382712" cy="254000"/>
          </a:xfrm>
          <a:noFill/>
        </p:spPr>
        <p:txBody>
          <a:bodyPr lIns="90000" anchor="ctr" anchorCtr="1">
            <a:noAutofit/>
          </a:bodyPr>
          <a:lstStyle>
            <a:lvl1pPr marL="0" indent="0">
              <a:buNone/>
              <a:defRPr sz="1400">
                <a:solidFill>
                  <a:schemeClr val="accent1"/>
                </a:solidFill>
              </a:defRPr>
            </a:lvl1pPr>
          </a:lstStyle>
          <a:p>
            <a:pPr lvl="0"/>
            <a:r>
              <a:rPr lang="en-US" dirty="0"/>
              <a:t>Date/Year</a:t>
            </a:r>
          </a:p>
        </p:txBody>
      </p:sp>
      <p:sp>
        <p:nvSpPr>
          <p:cNvPr id="46" name="Text Placeholder 71">
            <a:extLst>
              <a:ext uri="{FF2B5EF4-FFF2-40B4-BE49-F238E27FC236}">
                <a16:creationId xmlns:a16="http://schemas.microsoft.com/office/drawing/2014/main" id="{C403221A-4F4C-2943-8716-2C690D7C8568}"/>
              </a:ext>
            </a:extLst>
          </p:cNvPr>
          <p:cNvSpPr>
            <a:spLocks noGrp="1"/>
          </p:cNvSpPr>
          <p:nvPr>
            <p:ph type="body" sz="quarter" idx="34" hasCustomPrompt="1"/>
          </p:nvPr>
        </p:nvSpPr>
        <p:spPr>
          <a:xfrm>
            <a:off x="9530545" y="1439245"/>
            <a:ext cx="1382712" cy="254000"/>
          </a:xfrm>
          <a:noFill/>
        </p:spPr>
        <p:txBody>
          <a:bodyPr lIns="90000" anchor="ctr" anchorCtr="1">
            <a:noAutofit/>
          </a:bodyPr>
          <a:lstStyle>
            <a:lvl1pPr marL="0" indent="0">
              <a:buNone/>
              <a:defRPr sz="1400">
                <a:solidFill>
                  <a:schemeClr val="accent1"/>
                </a:solidFill>
              </a:defRPr>
            </a:lvl1pPr>
          </a:lstStyle>
          <a:p>
            <a:pPr lvl="0"/>
            <a:r>
              <a:rPr lang="en-US" dirty="0"/>
              <a:t>Date/Year</a:t>
            </a:r>
          </a:p>
        </p:txBody>
      </p:sp>
      <p:sp>
        <p:nvSpPr>
          <p:cNvPr id="48" name="Text Placeholder 71">
            <a:extLst>
              <a:ext uri="{FF2B5EF4-FFF2-40B4-BE49-F238E27FC236}">
                <a16:creationId xmlns:a16="http://schemas.microsoft.com/office/drawing/2014/main" id="{05E89384-202F-7946-87DA-28A57C71F3E7}"/>
              </a:ext>
            </a:extLst>
          </p:cNvPr>
          <p:cNvSpPr>
            <a:spLocks noGrp="1"/>
          </p:cNvSpPr>
          <p:nvPr>
            <p:ph type="body" sz="quarter" idx="24" hasCustomPrompt="1"/>
          </p:nvPr>
        </p:nvSpPr>
        <p:spPr>
          <a:xfrm>
            <a:off x="832938" y="3170238"/>
            <a:ext cx="1382712" cy="254000"/>
          </a:xfrm>
          <a:solidFill>
            <a:schemeClr val="accent6">
              <a:lumMod val="20000"/>
              <a:lumOff val="80000"/>
            </a:schemeClr>
          </a:solidFill>
        </p:spPr>
        <p:txBody>
          <a:bodyPr lIns="90000" anchor="ctr" anchorCtr="1">
            <a:noAutofit/>
          </a:bodyPr>
          <a:lstStyle>
            <a:lvl1pPr marL="0" indent="0">
              <a:buNone/>
              <a:defRPr sz="1000"/>
            </a:lvl1pPr>
          </a:lstStyle>
          <a:p>
            <a:pPr lvl="0"/>
            <a:r>
              <a:rPr lang="en-US" dirty="0"/>
              <a:t>Date/Month</a:t>
            </a:r>
          </a:p>
        </p:txBody>
      </p:sp>
      <p:sp>
        <p:nvSpPr>
          <p:cNvPr id="49" name="Text Placeholder 71">
            <a:extLst>
              <a:ext uri="{FF2B5EF4-FFF2-40B4-BE49-F238E27FC236}">
                <a16:creationId xmlns:a16="http://schemas.microsoft.com/office/drawing/2014/main" id="{A93AEB07-0E04-ED41-B46A-9829468B3C78}"/>
              </a:ext>
            </a:extLst>
          </p:cNvPr>
          <p:cNvSpPr>
            <a:spLocks noGrp="1"/>
          </p:cNvSpPr>
          <p:nvPr>
            <p:ph type="body" sz="quarter" idx="35" hasCustomPrompt="1"/>
          </p:nvPr>
        </p:nvSpPr>
        <p:spPr>
          <a:xfrm>
            <a:off x="832938" y="3573361"/>
            <a:ext cx="1382712" cy="254000"/>
          </a:xfrm>
          <a:solidFill>
            <a:schemeClr val="accent6">
              <a:lumMod val="20000"/>
              <a:lumOff val="80000"/>
            </a:schemeClr>
          </a:solidFill>
        </p:spPr>
        <p:txBody>
          <a:bodyPr lIns="90000" anchor="ctr" anchorCtr="1">
            <a:noAutofit/>
          </a:bodyPr>
          <a:lstStyle>
            <a:lvl1pPr marL="0" indent="0">
              <a:buNone/>
              <a:defRPr sz="1000"/>
            </a:lvl1pPr>
          </a:lstStyle>
          <a:p>
            <a:pPr lvl="0"/>
            <a:r>
              <a:rPr lang="en-US" dirty="0"/>
              <a:t>Date/Month</a:t>
            </a:r>
          </a:p>
        </p:txBody>
      </p:sp>
      <p:sp>
        <p:nvSpPr>
          <p:cNvPr id="50" name="Text Placeholder 71">
            <a:extLst>
              <a:ext uri="{FF2B5EF4-FFF2-40B4-BE49-F238E27FC236}">
                <a16:creationId xmlns:a16="http://schemas.microsoft.com/office/drawing/2014/main" id="{A7A9E67E-82AA-E94B-8455-6F3F81B9782A}"/>
              </a:ext>
            </a:extLst>
          </p:cNvPr>
          <p:cNvSpPr>
            <a:spLocks noGrp="1"/>
          </p:cNvSpPr>
          <p:nvPr>
            <p:ph type="body" sz="quarter" idx="36" hasCustomPrompt="1"/>
          </p:nvPr>
        </p:nvSpPr>
        <p:spPr>
          <a:xfrm>
            <a:off x="832938" y="3966651"/>
            <a:ext cx="1382712" cy="254000"/>
          </a:xfrm>
          <a:solidFill>
            <a:schemeClr val="accent6">
              <a:lumMod val="20000"/>
              <a:lumOff val="80000"/>
            </a:schemeClr>
          </a:solidFill>
        </p:spPr>
        <p:txBody>
          <a:bodyPr lIns="90000" anchor="ctr" anchorCtr="1">
            <a:noAutofit/>
          </a:bodyPr>
          <a:lstStyle>
            <a:lvl1pPr marL="0" indent="0">
              <a:buNone/>
              <a:defRPr sz="1000"/>
            </a:lvl1pPr>
          </a:lstStyle>
          <a:p>
            <a:pPr lvl="0"/>
            <a:r>
              <a:rPr lang="en-US" dirty="0"/>
              <a:t>Date/Month</a:t>
            </a:r>
          </a:p>
        </p:txBody>
      </p:sp>
      <p:sp>
        <p:nvSpPr>
          <p:cNvPr id="51" name="Text Placeholder 71">
            <a:extLst>
              <a:ext uri="{FF2B5EF4-FFF2-40B4-BE49-F238E27FC236}">
                <a16:creationId xmlns:a16="http://schemas.microsoft.com/office/drawing/2014/main" id="{D78336FB-F15C-F44C-81B7-E4A7C4A8454A}"/>
              </a:ext>
            </a:extLst>
          </p:cNvPr>
          <p:cNvSpPr>
            <a:spLocks noGrp="1"/>
          </p:cNvSpPr>
          <p:nvPr>
            <p:ph type="body" sz="quarter" idx="37" hasCustomPrompt="1"/>
          </p:nvPr>
        </p:nvSpPr>
        <p:spPr>
          <a:xfrm>
            <a:off x="832938" y="4379606"/>
            <a:ext cx="1382712" cy="254000"/>
          </a:xfrm>
          <a:solidFill>
            <a:schemeClr val="accent6">
              <a:lumMod val="20000"/>
              <a:lumOff val="80000"/>
            </a:schemeClr>
          </a:solidFill>
        </p:spPr>
        <p:txBody>
          <a:bodyPr lIns="90000" anchor="ctr" anchorCtr="1">
            <a:noAutofit/>
          </a:bodyPr>
          <a:lstStyle>
            <a:lvl1pPr marL="0" indent="0">
              <a:buNone/>
              <a:defRPr sz="1000"/>
            </a:lvl1pPr>
          </a:lstStyle>
          <a:p>
            <a:pPr lvl="0"/>
            <a:r>
              <a:rPr lang="en-US" dirty="0"/>
              <a:t>Date/Month</a:t>
            </a:r>
          </a:p>
        </p:txBody>
      </p:sp>
      <p:sp>
        <p:nvSpPr>
          <p:cNvPr id="52" name="Text Placeholder 71">
            <a:extLst>
              <a:ext uri="{FF2B5EF4-FFF2-40B4-BE49-F238E27FC236}">
                <a16:creationId xmlns:a16="http://schemas.microsoft.com/office/drawing/2014/main" id="{F45A5662-B038-C343-8D3F-59116931DB75}"/>
              </a:ext>
            </a:extLst>
          </p:cNvPr>
          <p:cNvSpPr>
            <a:spLocks noGrp="1"/>
          </p:cNvSpPr>
          <p:nvPr>
            <p:ph type="body" sz="quarter" idx="38" hasCustomPrompt="1"/>
          </p:nvPr>
        </p:nvSpPr>
        <p:spPr>
          <a:xfrm>
            <a:off x="832938" y="4782728"/>
            <a:ext cx="1382712" cy="254000"/>
          </a:xfrm>
          <a:solidFill>
            <a:schemeClr val="accent6">
              <a:lumMod val="20000"/>
              <a:lumOff val="80000"/>
            </a:schemeClr>
          </a:solidFill>
        </p:spPr>
        <p:txBody>
          <a:bodyPr lIns="90000" anchor="ctr" anchorCtr="1">
            <a:noAutofit/>
          </a:bodyPr>
          <a:lstStyle>
            <a:lvl1pPr marL="0" indent="0">
              <a:buNone/>
              <a:defRPr sz="1000"/>
            </a:lvl1pPr>
          </a:lstStyle>
          <a:p>
            <a:pPr lvl="0"/>
            <a:r>
              <a:rPr lang="en-US" dirty="0"/>
              <a:t>Date/Month</a:t>
            </a:r>
          </a:p>
        </p:txBody>
      </p:sp>
      <p:sp>
        <p:nvSpPr>
          <p:cNvPr id="53" name="Text Placeholder 71">
            <a:extLst>
              <a:ext uri="{FF2B5EF4-FFF2-40B4-BE49-F238E27FC236}">
                <a16:creationId xmlns:a16="http://schemas.microsoft.com/office/drawing/2014/main" id="{5AE71C4E-FB68-F043-88A8-82717B218A41}"/>
              </a:ext>
            </a:extLst>
          </p:cNvPr>
          <p:cNvSpPr>
            <a:spLocks noGrp="1"/>
          </p:cNvSpPr>
          <p:nvPr>
            <p:ph type="body" sz="quarter" idx="39" hasCustomPrompt="1"/>
          </p:nvPr>
        </p:nvSpPr>
        <p:spPr>
          <a:xfrm>
            <a:off x="832938" y="5194707"/>
            <a:ext cx="1382712" cy="254000"/>
          </a:xfrm>
          <a:solidFill>
            <a:schemeClr val="accent6">
              <a:lumMod val="20000"/>
              <a:lumOff val="80000"/>
            </a:schemeClr>
          </a:solidFill>
        </p:spPr>
        <p:txBody>
          <a:bodyPr lIns="90000" anchor="ctr" anchorCtr="1">
            <a:noAutofit/>
          </a:bodyPr>
          <a:lstStyle>
            <a:lvl1pPr marL="0" indent="0">
              <a:buNone/>
              <a:defRPr sz="1000"/>
            </a:lvl1pPr>
          </a:lstStyle>
          <a:p>
            <a:pPr lvl="0"/>
            <a:r>
              <a:rPr lang="en-US" dirty="0"/>
              <a:t>Date/Month</a:t>
            </a:r>
          </a:p>
        </p:txBody>
      </p:sp>
      <p:sp>
        <p:nvSpPr>
          <p:cNvPr id="54" name="Text Placeholder 71">
            <a:extLst>
              <a:ext uri="{FF2B5EF4-FFF2-40B4-BE49-F238E27FC236}">
                <a16:creationId xmlns:a16="http://schemas.microsoft.com/office/drawing/2014/main" id="{0200100D-1E16-724E-9D91-DC89D645CA9E}"/>
              </a:ext>
            </a:extLst>
          </p:cNvPr>
          <p:cNvSpPr>
            <a:spLocks noGrp="1"/>
          </p:cNvSpPr>
          <p:nvPr>
            <p:ph type="body" sz="quarter" idx="40" hasCustomPrompt="1"/>
          </p:nvPr>
        </p:nvSpPr>
        <p:spPr>
          <a:xfrm>
            <a:off x="832938" y="5599470"/>
            <a:ext cx="1382712" cy="254000"/>
          </a:xfrm>
          <a:solidFill>
            <a:schemeClr val="accent6">
              <a:lumMod val="20000"/>
              <a:lumOff val="80000"/>
            </a:schemeClr>
          </a:solidFill>
        </p:spPr>
        <p:txBody>
          <a:bodyPr lIns="90000" anchor="ctr" anchorCtr="1">
            <a:noAutofit/>
          </a:bodyPr>
          <a:lstStyle>
            <a:lvl1pPr marL="0" indent="0">
              <a:buNone/>
              <a:defRPr sz="1000"/>
            </a:lvl1pPr>
          </a:lstStyle>
          <a:p>
            <a:pPr lvl="0"/>
            <a:r>
              <a:rPr lang="en-US" dirty="0"/>
              <a:t>Date/Month</a:t>
            </a:r>
          </a:p>
        </p:txBody>
      </p:sp>
      <p:sp>
        <p:nvSpPr>
          <p:cNvPr id="56" name="Text Placeholder 55">
            <a:extLst>
              <a:ext uri="{FF2B5EF4-FFF2-40B4-BE49-F238E27FC236}">
                <a16:creationId xmlns:a16="http://schemas.microsoft.com/office/drawing/2014/main" id="{9689CB22-D7EF-1944-9C3A-23AAE3DCECB7}"/>
              </a:ext>
            </a:extLst>
          </p:cNvPr>
          <p:cNvSpPr>
            <a:spLocks noGrp="1"/>
          </p:cNvSpPr>
          <p:nvPr>
            <p:ph type="body" sz="quarter" idx="41"/>
          </p:nvPr>
        </p:nvSpPr>
        <p:spPr>
          <a:xfrm>
            <a:off x="2554436" y="3170238"/>
            <a:ext cx="7164388" cy="254000"/>
          </a:xfrm>
        </p:spPr>
        <p:txBody>
          <a:bodyPr anchor="ctr" anchorCtr="0">
            <a:noAutofit/>
          </a:bodyPr>
          <a:lstStyle>
            <a:lvl1pPr marL="0" indent="0">
              <a:buNone/>
              <a:defRPr sz="1200">
                <a:solidFill>
                  <a:schemeClr val="tx2"/>
                </a:solidFill>
              </a:defRPr>
            </a:lvl1pPr>
          </a:lstStyle>
          <a:p>
            <a:pPr lvl="0"/>
            <a:r>
              <a:rPr lang="en-US" dirty="0"/>
              <a:t>Edit Master text styles</a:t>
            </a:r>
          </a:p>
        </p:txBody>
      </p:sp>
      <p:sp>
        <p:nvSpPr>
          <p:cNvPr id="57" name="Text Placeholder 55">
            <a:extLst>
              <a:ext uri="{FF2B5EF4-FFF2-40B4-BE49-F238E27FC236}">
                <a16:creationId xmlns:a16="http://schemas.microsoft.com/office/drawing/2014/main" id="{77D018FC-1E7B-C04C-BA36-CB9D9DE854DB}"/>
              </a:ext>
            </a:extLst>
          </p:cNvPr>
          <p:cNvSpPr>
            <a:spLocks noGrp="1"/>
          </p:cNvSpPr>
          <p:nvPr>
            <p:ph type="body" sz="quarter" idx="42"/>
          </p:nvPr>
        </p:nvSpPr>
        <p:spPr>
          <a:xfrm>
            <a:off x="2554436" y="3573361"/>
            <a:ext cx="7164388" cy="254000"/>
          </a:xfrm>
        </p:spPr>
        <p:txBody>
          <a:bodyPr anchor="ctr" anchorCtr="0">
            <a:noAutofit/>
          </a:bodyPr>
          <a:lstStyle>
            <a:lvl1pPr marL="0" indent="0">
              <a:buNone/>
              <a:defRPr sz="1200">
                <a:solidFill>
                  <a:schemeClr val="tx2"/>
                </a:solidFill>
              </a:defRPr>
            </a:lvl1pPr>
          </a:lstStyle>
          <a:p>
            <a:pPr lvl="0"/>
            <a:r>
              <a:rPr lang="en-US" dirty="0"/>
              <a:t>Edit Master text styles</a:t>
            </a:r>
          </a:p>
        </p:txBody>
      </p:sp>
      <p:sp>
        <p:nvSpPr>
          <p:cNvPr id="58" name="Text Placeholder 55">
            <a:extLst>
              <a:ext uri="{FF2B5EF4-FFF2-40B4-BE49-F238E27FC236}">
                <a16:creationId xmlns:a16="http://schemas.microsoft.com/office/drawing/2014/main" id="{8F22D670-4B76-CD45-8CDE-A22E6D02239B}"/>
              </a:ext>
            </a:extLst>
          </p:cNvPr>
          <p:cNvSpPr>
            <a:spLocks noGrp="1"/>
          </p:cNvSpPr>
          <p:nvPr>
            <p:ph type="body" sz="quarter" idx="43"/>
          </p:nvPr>
        </p:nvSpPr>
        <p:spPr>
          <a:xfrm>
            <a:off x="2554436" y="3966651"/>
            <a:ext cx="7164388" cy="254000"/>
          </a:xfrm>
        </p:spPr>
        <p:txBody>
          <a:bodyPr anchor="ctr" anchorCtr="0">
            <a:noAutofit/>
          </a:bodyPr>
          <a:lstStyle>
            <a:lvl1pPr marL="0" indent="0">
              <a:buNone/>
              <a:defRPr sz="1200">
                <a:solidFill>
                  <a:schemeClr val="tx2"/>
                </a:solidFill>
              </a:defRPr>
            </a:lvl1pPr>
          </a:lstStyle>
          <a:p>
            <a:pPr lvl="0"/>
            <a:r>
              <a:rPr lang="en-US" dirty="0"/>
              <a:t>Edit Master text styles</a:t>
            </a:r>
          </a:p>
        </p:txBody>
      </p:sp>
      <p:sp>
        <p:nvSpPr>
          <p:cNvPr id="59" name="Text Placeholder 55">
            <a:extLst>
              <a:ext uri="{FF2B5EF4-FFF2-40B4-BE49-F238E27FC236}">
                <a16:creationId xmlns:a16="http://schemas.microsoft.com/office/drawing/2014/main" id="{6E9D1B91-9621-3044-8256-A71F95851BF8}"/>
              </a:ext>
            </a:extLst>
          </p:cNvPr>
          <p:cNvSpPr>
            <a:spLocks noGrp="1"/>
          </p:cNvSpPr>
          <p:nvPr>
            <p:ph type="body" sz="quarter" idx="44"/>
          </p:nvPr>
        </p:nvSpPr>
        <p:spPr>
          <a:xfrm>
            <a:off x="2554436" y="4379606"/>
            <a:ext cx="7164388" cy="254000"/>
          </a:xfrm>
        </p:spPr>
        <p:txBody>
          <a:bodyPr anchor="ctr" anchorCtr="0">
            <a:noAutofit/>
          </a:bodyPr>
          <a:lstStyle>
            <a:lvl1pPr marL="0" indent="0">
              <a:buNone/>
              <a:defRPr sz="1200">
                <a:solidFill>
                  <a:schemeClr val="tx2"/>
                </a:solidFill>
              </a:defRPr>
            </a:lvl1pPr>
          </a:lstStyle>
          <a:p>
            <a:pPr lvl="0"/>
            <a:r>
              <a:rPr lang="en-US" dirty="0"/>
              <a:t>Edit Master text styles</a:t>
            </a:r>
          </a:p>
        </p:txBody>
      </p:sp>
      <p:sp>
        <p:nvSpPr>
          <p:cNvPr id="60" name="Text Placeholder 55">
            <a:extLst>
              <a:ext uri="{FF2B5EF4-FFF2-40B4-BE49-F238E27FC236}">
                <a16:creationId xmlns:a16="http://schemas.microsoft.com/office/drawing/2014/main" id="{9555BCC6-2DD2-DF46-A0B4-2753D476D84A}"/>
              </a:ext>
            </a:extLst>
          </p:cNvPr>
          <p:cNvSpPr>
            <a:spLocks noGrp="1"/>
          </p:cNvSpPr>
          <p:nvPr>
            <p:ph type="body" sz="quarter" idx="45"/>
          </p:nvPr>
        </p:nvSpPr>
        <p:spPr>
          <a:xfrm>
            <a:off x="2554436" y="4782728"/>
            <a:ext cx="7164388" cy="254000"/>
          </a:xfrm>
        </p:spPr>
        <p:txBody>
          <a:bodyPr anchor="ctr" anchorCtr="0">
            <a:noAutofit/>
          </a:bodyPr>
          <a:lstStyle>
            <a:lvl1pPr marL="0" indent="0">
              <a:buNone/>
              <a:defRPr sz="1200">
                <a:solidFill>
                  <a:schemeClr val="tx2"/>
                </a:solidFill>
              </a:defRPr>
            </a:lvl1pPr>
          </a:lstStyle>
          <a:p>
            <a:pPr lvl="0"/>
            <a:r>
              <a:rPr lang="en-US" dirty="0"/>
              <a:t>Edit Master text styles</a:t>
            </a:r>
          </a:p>
        </p:txBody>
      </p:sp>
      <p:sp>
        <p:nvSpPr>
          <p:cNvPr id="61" name="Text Placeholder 55">
            <a:extLst>
              <a:ext uri="{FF2B5EF4-FFF2-40B4-BE49-F238E27FC236}">
                <a16:creationId xmlns:a16="http://schemas.microsoft.com/office/drawing/2014/main" id="{1187FCCE-692F-324A-90EF-896143BE6F0C}"/>
              </a:ext>
            </a:extLst>
          </p:cNvPr>
          <p:cNvSpPr>
            <a:spLocks noGrp="1"/>
          </p:cNvSpPr>
          <p:nvPr>
            <p:ph type="body" sz="quarter" idx="46"/>
          </p:nvPr>
        </p:nvSpPr>
        <p:spPr>
          <a:xfrm>
            <a:off x="2554436" y="5194707"/>
            <a:ext cx="7164388" cy="254000"/>
          </a:xfrm>
        </p:spPr>
        <p:txBody>
          <a:bodyPr anchor="ctr" anchorCtr="0">
            <a:noAutofit/>
          </a:bodyPr>
          <a:lstStyle>
            <a:lvl1pPr marL="0" indent="0">
              <a:buNone/>
              <a:defRPr sz="1200">
                <a:solidFill>
                  <a:schemeClr val="tx2"/>
                </a:solidFill>
              </a:defRPr>
            </a:lvl1pPr>
          </a:lstStyle>
          <a:p>
            <a:pPr lvl="0"/>
            <a:r>
              <a:rPr lang="en-US" dirty="0"/>
              <a:t>Edit Master text styles</a:t>
            </a:r>
          </a:p>
        </p:txBody>
      </p:sp>
      <p:sp>
        <p:nvSpPr>
          <p:cNvPr id="62" name="Text Placeholder 55">
            <a:extLst>
              <a:ext uri="{FF2B5EF4-FFF2-40B4-BE49-F238E27FC236}">
                <a16:creationId xmlns:a16="http://schemas.microsoft.com/office/drawing/2014/main" id="{7939F440-3232-474B-8E60-18831B3213AD}"/>
              </a:ext>
            </a:extLst>
          </p:cNvPr>
          <p:cNvSpPr>
            <a:spLocks noGrp="1"/>
          </p:cNvSpPr>
          <p:nvPr>
            <p:ph type="body" sz="quarter" idx="47"/>
          </p:nvPr>
        </p:nvSpPr>
        <p:spPr>
          <a:xfrm>
            <a:off x="2554436" y="5599470"/>
            <a:ext cx="7164388" cy="254000"/>
          </a:xfrm>
        </p:spPr>
        <p:txBody>
          <a:bodyPr anchor="ctr" anchorCtr="0">
            <a:noAutofit/>
          </a:bodyPr>
          <a:lstStyle>
            <a:lvl1pPr marL="0" indent="0">
              <a:buNone/>
              <a:defRPr sz="1200">
                <a:solidFill>
                  <a:schemeClr val="tx2"/>
                </a:solidFill>
              </a:defRPr>
            </a:lvl1pPr>
          </a:lstStyle>
          <a:p>
            <a:pPr lvl="0"/>
            <a:r>
              <a:rPr lang="en-US" dirty="0"/>
              <a:t>Edit Master text styles</a:t>
            </a:r>
          </a:p>
        </p:txBody>
      </p:sp>
    </p:spTree>
    <p:extLst>
      <p:ext uri="{BB962C8B-B14F-4D97-AF65-F5344CB8AC3E}">
        <p14:creationId xmlns:p14="http://schemas.microsoft.com/office/powerpoint/2010/main" val="3851059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55"/>
        <p:cNvGrpSpPr/>
        <p:nvPr/>
      </p:nvGrpSpPr>
      <p:grpSpPr>
        <a:xfrm>
          <a:off x="0" y="0"/>
          <a:ext cx="0" cy="0"/>
          <a:chOff x="0" y="0"/>
          <a:chExt cx="0" cy="0"/>
        </a:xfrm>
      </p:grpSpPr>
      <p:sp>
        <p:nvSpPr>
          <p:cNvPr id="56" name="Google Shape;56;p8"/>
          <p:cNvSpPr txBox="1">
            <a:spLocks noGrp="1"/>
          </p:cNvSpPr>
          <p:nvPr>
            <p:ph type="body" idx="1"/>
          </p:nvPr>
        </p:nvSpPr>
        <p:spPr>
          <a:xfrm>
            <a:off x="422225" y="1371600"/>
            <a:ext cx="4665900" cy="4206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chemeClr val="accent1"/>
              </a:buClr>
              <a:buSzPts val="2000"/>
              <a:buNone/>
              <a:defRPr sz="2000" b="1" cap="none">
                <a:solidFill>
                  <a:schemeClr val="accent1"/>
                </a:solidFill>
                <a:latin typeface="Arial"/>
                <a:ea typeface="Arial"/>
                <a:cs typeface="Arial"/>
                <a:sym typeface="Arial"/>
              </a:defRPr>
            </a:lvl1pPr>
            <a:lvl2pPr marL="914400" lvl="1" indent="-228600" algn="l">
              <a:lnSpc>
                <a:spcPct val="90000"/>
              </a:lnSpc>
              <a:spcBef>
                <a:spcPts val="500"/>
              </a:spcBef>
              <a:spcAft>
                <a:spcPts val="0"/>
              </a:spcAft>
              <a:buClr>
                <a:schemeClr val="dk2"/>
              </a:buClr>
              <a:buSzPts val="12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2"/>
              </a:buClr>
              <a:buSzPts val="1600"/>
              <a:buNone/>
              <a:defRPr sz="1600" b="1"/>
            </a:lvl4pPr>
            <a:lvl5pPr marL="2286000" lvl="4" indent="-228600" algn="l">
              <a:lnSpc>
                <a:spcPct val="90000"/>
              </a:lnSpc>
              <a:spcBef>
                <a:spcPts val="50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8"/>
          <p:cNvSpPr txBox="1">
            <a:spLocks noGrp="1"/>
          </p:cNvSpPr>
          <p:nvPr>
            <p:ph type="body" idx="2"/>
          </p:nvPr>
        </p:nvSpPr>
        <p:spPr>
          <a:xfrm>
            <a:off x="422225" y="1978836"/>
            <a:ext cx="4665900" cy="403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chemeClr val="dk2"/>
              </a:buClr>
              <a:buSzPts val="1800"/>
              <a:buChar char="•"/>
              <a:defRPr/>
            </a:lvl1pPr>
            <a:lvl2pPr marL="914400" lvl="1" indent="-297180" algn="l">
              <a:lnSpc>
                <a:spcPct val="90000"/>
              </a:lnSpc>
              <a:spcBef>
                <a:spcPts val="500"/>
              </a:spcBef>
              <a:spcAft>
                <a:spcPts val="0"/>
              </a:spcAft>
              <a:buClr>
                <a:schemeClr val="dk2"/>
              </a:buClr>
              <a:buSzPts val="1080"/>
              <a:buChar char="o"/>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8"/>
          <p:cNvSpPr txBox="1">
            <a:spLocks noGrp="1"/>
          </p:cNvSpPr>
          <p:nvPr>
            <p:ph type="body" idx="3"/>
          </p:nvPr>
        </p:nvSpPr>
        <p:spPr>
          <a:xfrm>
            <a:off x="5266425" y="1371600"/>
            <a:ext cx="4665900" cy="4206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800"/>
              </a:spcBef>
              <a:spcAft>
                <a:spcPts val="0"/>
              </a:spcAft>
              <a:buClr>
                <a:schemeClr val="accent1"/>
              </a:buClr>
              <a:buSzPts val="2000"/>
              <a:buNone/>
              <a:defRPr sz="2000" b="1" cap="none">
                <a:solidFill>
                  <a:schemeClr val="accent1"/>
                </a:solidFill>
                <a:latin typeface="Arial"/>
                <a:ea typeface="Arial"/>
                <a:cs typeface="Arial"/>
                <a:sym typeface="Arial"/>
              </a:defRPr>
            </a:lvl1pPr>
            <a:lvl2pPr marL="914400" lvl="1" indent="-228600" algn="l">
              <a:lnSpc>
                <a:spcPct val="90000"/>
              </a:lnSpc>
              <a:spcBef>
                <a:spcPts val="500"/>
              </a:spcBef>
              <a:spcAft>
                <a:spcPts val="0"/>
              </a:spcAft>
              <a:buClr>
                <a:schemeClr val="dk2"/>
              </a:buClr>
              <a:buSzPts val="12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2"/>
              </a:buClr>
              <a:buSzPts val="1600"/>
              <a:buNone/>
              <a:defRPr sz="1600" b="1"/>
            </a:lvl4pPr>
            <a:lvl5pPr marL="2286000" lvl="4" indent="-228600" algn="l">
              <a:lnSpc>
                <a:spcPct val="90000"/>
              </a:lnSpc>
              <a:spcBef>
                <a:spcPts val="500"/>
              </a:spcBef>
              <a:spcAft>
                <a:spcPts val="0"/>
              </a:spcAft>
              <a:buClr>
                <a:schemeClr val="dk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8"/>
          <p:cNvSpPr txBox="1">
            <a:spLocks noGrp="1"/>
          </p:cNvSpPr>
          <p:nvPr>
            <p:ph type="body" idx="4"/>
          </p:nvPr>
        </p:nvSpPr>
        <p:spPr>
          <a:xfrm>
            <a:off x="5266425" y="1978836"/>
            <a:ext cx="4665900" cy="4030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chemeClr val="dk2"/>
              </a:buClr>
              <a:buSzPts val="1800"/>
              <a:buChar char="•"/>
              <a:defRPr/>
            </a:lvl1pPr>
            <a:lvl2pPr marL="914400" lvl="1" indent="-297180" algn="l">
              <a:lnSpc>
                <a:spcPct val="90000"/>
              </a:lnSpc>
              <a:spcBef>
                <a:spcPts val="500"/>
              </a:spcBef>
              <a:spcAft>
                <a:spcPts val="0"/>
              </a:spcAft>
              <a:buClr>
                <a:schemeClr val="dk2"/>
              </a:buClr>
              <a:buSzPts val="1080"/>
              <a:buChar char="o"/>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8"/>
          <p:cNvSpPr txBox="1">
            <a:spLocks noGrp="1"/>
          </p:cNvSpPr>
          <p:nvPr>
            <p:ph type="dt" idx="10"/>
          </p:nvPr>
        </p:nvSpPr>
        <p:spPr>
          <a:xfrm>
            <a:off x="2332652" y="6319026"/>
            <a:ext cx="1248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8"/>
          <p:cNvSpPr txBox="1">
            <a:spLocks noGrp="1"/>
          </p:cNvSpPr>
          <p:nvPr>
            <p:ph type="ftr" idx="11"/>
          </p:nvPr>
        </p:nvSpPr>
        <p:spPr>
          <a:xfrm>
            <a:off x="3794449" y="6319026"/>
            <a:ext cx="46032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
          <p:cNvSpPr txBox="1">
            <a:spLocks noGrp="1"/>
          </p:cNvSpPr>
          <p:nvPr>
            <p:ph type="sldNum" idx="12"/>
          </p:nvPr>
        </p:nvSpPr>
        <p:spPr>
          <a:xfrm>
            <a:off x="11560627" y="6319026"/>
            <a:ext cx="437100" cy="3651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3" name="Google Shape;63;p8"/>
          <p:cNvSpPr txBox="1">
            <a:spLocks noGrp="1"/>
          </p:cNvSpPr>
          <p:nvPr>
            <p:ph type="title"/>
          </p:nvPr>
        </p:nvSpPr>
        <p:spPr>
          <a:xfrm>
            <a:off x="422226" y="305135"/>
            <a:ext cx="9510300" cy="879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10015027"/>
      </p:ext>
    </p:extLst>
  </p:cSld>
  <p:clrMapOvr>
    <a:masterClrMapping/>
  </p:clrMapOvr>
  <p:extLst>
    <p:ext uri="{DCECCB84-F9BA-43D5-87BE-67443E8EF086}">
      <p15:sldGuideLst xmlns:p15="http://schemas.microsoft.com/office/powerpoint/2012/main">
        <p15:guide id="1" pos="7224">
          <p15:clr>
            <a:srgbClr val="FBAE40"/>
          </p15:clr>
        </p15:guide>
        <p15:guide id="2" orient="horz" pos="3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5FC-272F-914B-937D-5A26202EC1E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5A472A3-4967-4B4F-A6B0-8F80B08F4C3A}"/>
              </a:ext>
            </a:extLst>
          </p:cNvPr>
          <p:cNvSpPr>
            <a:spLocks noGrp="1"/>
          </p:cNvSpPr>
          <p:nvPr>
            <p:ph sz="half" idx="1"/>
          </p:nvPr>
        </p:nvSpPr>
        <p:spPr>
          <a:xfrm>
            <a:off x="381000" y="1592263"/>
            <a:ext cx="5002213"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8FCC904-78B1-0642-BED8-CC7244FCC937}"/>
              </a:ext>
            </a:extLst>
          </p:cNvPr>
          <p:cNvSpPr>
            <a:spLocks noGrp="1"/>
          </p:cNvSpPr>
          <p:nvPr>
            <p:ph sz="half" idx="2"/>
          </p:nvPr>
        </p:nvSpPr>
        <p:spPr>
          <a:xfrm>
            <a:off x="6096000" y="1592263"/>
            <a:ext cx="5002213"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55B82A2-0AF2-244F-9157-A6600FA0561D}"/>
              </a:ext>
            </a:extLst>
          </p:cNvPr>
          <p:cNvSpPr>
            <a:spLocks noGrp="1"/>
          </p:cNvSpPr>
          <p:nvPr>
            <p:ph type="dt" sz="half" idx="10"/>
          </p:nvPr>
        </p:nvSpPr>
        <p:spPr/>
        <p:txBody>
          <a:bodyPr/>
          <a:lstStyle/>
          <a:p>
            <a:fld id="{823E89FA-BF93-E84B-B180-E48B25F00654}" type="datetime1">
              <a:rPr lang="en-CA" smtClean="0"/>
              <a:t>2026-03-06</a:t>
            </a:fld>
            <a:endParaRPr lang="en-CA"/>
          </a:p>
        </p:txBody>
      </p:sp>
      <p:sp>
        <p:nvSpPr>
          <p:cNvPr id="6" name="Footer Placeholder 5">
            <a:extLst>
              <a:ext uri="{FF2B5EF4-FFF2-40B4-BE49-F238E27FC236}">
                <a16:creationId xmlns:a16="http://schemas.microsoft.com/office/drawing/2014/main" id="{CDFD37C8-5967-AC40-9644-F04B233C31A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EDE7BB5-A529-064D-8D13-00B00FA6E9EF}"/>
              </a:ext>
            </a:extLst>
          </p:cNvPr>
          <p:cNvSpPr>
            <a:spLocks noGrp="1"/>
          </p:cNvSpPr>
          <p:nvPr>
            <p:ph type="sldNum" sz="quarter" idx="12"/>
          </p:nvPr>
        </p:nvSpPr>
        <p:spPr/>
        <p:txBody>
          <a:bodyPr/>
          <a:lstStyle/>
          <a:p>
            <a:fld id="{1BD90C89-BB05-D647-8C9B-C2376028CB3D}" type="slidenum">
              <a:rPr lang="en-CA" smtClean="0"/>
              <a:t>‹#›</a:t>
            </a:fld>
            <a:endParaRPr lang="en-CA"/>
          </a:p>
        </p:txBody>
      </p:sp>
      <p:cxnSp>
        <p:nvCxnSpPr>
          <p:cNvPr id="8" name="Straight Connector 7">
            <a:extLst>
              <a:ext uri="{FF2B5EF4-FFF2-40B4-BE49-F238E27FC236}">
                <a16:creationId xmlns:a16="http://schemas.microsoft.com/office/drawing/2014/main" id="{8E0F70BF-B4DC-C043-9D7C-20457CB12B2B}"/>
              </a:ext>
            </a:extLst>
          </p:cNvPr>
          <p:cNvCxnSpPr>
            <a:cxnSpLocks/>
          </p:cNvCxnSpPr>
          <p:nvPr userDrawn="1"/>
        </p:nvCxnSpPr>
        <p:spPr>
          <a:xfrm>
            <a:off x="5733823"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479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415600" y="593367"/>
            <a:ext cx="11360700" cy="763500"/>
          </a:xfrm>
          <a:prstGeom prst="rect">
            <a:avLst/>
          </a:prstGeom>
        </p:spPr>
        <p:txBody>
          <a:bodyPr spcFirstLastPara="1" wrap="square" lIns="91425" tIns="45700" rIns="91425" bIns="45700" anchor="b" anchorCtr="0">
            <a:normAutofit/>
          </a:bodyPr>
          <a:lstStyle>
            <a:lvl1pPr lvl="0">
              <a:spcBef>
                <a:spcPts val="0"/>
              </a:spcBef>
              <a:spcAft>
                <a:spcPts val="0"/>
              </a:spcAft>
              <a:buSzPts val="3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0"/>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355600">
              <a:spcBef>
                <a:spcPts val="1800"/>
              </a:spcBef>
              <a:spcAft>
                <a:spcPts val="0"/>
              </a:spcAft>
              <a:buSzPts val="2000"/>
              <a:buChar char="•"/>
              <a:defRPr/>
            </a:lvl1pPr>
            <a:lvl2pPr marL="914400" lvl="1" indent="-297180">
              <a:spcBef>
                <a:spcPts val="500"/>
              </a:spcBef>
              <a:spcAft>
                <a:spcPts val="0"/>
              </a:spcAft>
              <a:buSzPts val="1080"/>
              <a:buChar char="o"/>
              <a:defRPr/>
            </a:lvl2pPr>
            <a:lvl3pPr marL="1371600" lvl="2" indent="-330200">
              <a:spcBef>
                <a:spcPts val="500"/>
              </a:spcBef>
              <a:spcAft>
                <a:spcPts val="0"/>
              </a:spcAft>
              <a:buSzPts val="1600"/>
              <a:buChar char="•"/>
              <a:defRPr/>
            </a:lvl3pPr>
            <a:lvl4pPr marL="1828800" lvl="3" indent="-317500">
              <a:spcBef>
                <a:spcPts val="500"/>
              </a:spcBef>
              <a:spcAft>
                <a:spcPts val="0"/>
              </a:spcAft>
              <a:buSzPts val="1400"/>
              <a:buChar char="•"/>
              <a:defRPr/>
            </a:lvl4pPr>
            <a:lvl5pPr marL="2286000" lvl="4" indent="-317500">
              <a:spcBef>
                <a:spcPts val="500"/>
              </a:spcBef>
              <a:spcAft>
                <a:spcPts val="0"/>
              </a:spcAft>
              <a:buSzPts val="1400"/>
              <a:buChar char="•"/>
              <a:defRPr/>
            </a:lvl5pPr>
            <a:lvl6pPr marL="2743200" lvl="5" indent="-342900">
              <a:spcBef>
                <a:spcPts val="5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72" name="Google Shape;72;p10"/>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786165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Headline + Subhead + Image 2">
  <p:cSld name="Headline + Subhead + Image 2">
    <p:spTree>
      <p:nvGrpSpPr>
        <p:cNvPr id="1" name="Shape 218"/>
        <p:cNvGrpSpPr/>
        <p:nvPr/>
      </p:nvGrpSpPr>
      <p:grpSpPr>
        <a:xfrm>
          <a:off x="0" y="0"/>
          <a:ext cx="0" cy="0"/>
          <a:chOff x="0" y="0"/>
          <a:chExt cx="0" cy="0"/>
        </a:xfrm>
      </p:grpSpPr>
      <p:sp>
        <p:nvSpPr>
          <p:cNvPr id="219" name="Google Shape;219;p44"/>
          <p:cNvSpPr txBox="1">
            <a:spLocks noGrp="1"/>
          </p:cNvSpPr>
          <p:nvPr>
            <p:ph type="title"/>
          </p:nvPr>
        </p:nvSpPr>
        <p:spPr>
          <a:xfrm>
            <a:off x="1853467" y="580033"/>
            <a:ext cx="8404800" cy="560000"/>
          </a:xfrm>
          <a:prstGeom prst="rect">
            <a:avLst/>
          </a:prstGeom>
          <a:noFill/>
          <a:ln>
            <a:noFill/>
          </a:ln>
        </p:spPr>
        <p:txBody>
          <a:bodyPr spcFirstLastPara="1" wrap="square" lIns="68575" tIns="68575" rIns="68575" bIns="68575" anchor="t" anchorCtr="0">
            <a:noAutofit/>
          </a:bodyPr>
          <a:lstStyle>
            <a:lvl1pPr marR="0" lvl="0" algn="l">
              <a:lnSpc>
                <a:spcPct val="100000"/>
              </a:lnSpc>
              <a:spcBef>
                <a:spcPts val="0"/>
              </a:spcBef>
              <a:spcAft>
                <a:spcPts val="0"/>
              </a:spcAft>
              <a:buClr>
                <a:srgbClr val="000000"/>
              </a:buClr>
              <a:buSzPts val="1800"/>
              <a:buFont typeface="DM Sans"/>
              <a:buNone/>
              <a:defRPr sz="3200" b="0" i="0" u="none" strike="noStrike" cap="none">
                <a:solidFill>
                  <a:srgbClr val="000000"/>
                </a:solidFill>
                <a:latin typeface="DM Sans"/>
                <a:ea typeface="DM Sans"/>
                <a:cs typeface="DM Sans"/>
                <a:sym typeface="DM Sans"/>
              </a:defRPr>
            </a:lvl1pPr>
            <a:lvl2pPr marR="0" lvl="1" algn="l">
              <a:lnSpc>
                <a:spcPct val="100000"/>
              </a:lnSpc>
              <a:spcBef>
                <a:spcPts val="0"/>
              </a:spcBef>
              <a:spcAft>
                <a:spcPts val="0"/>
              </a:spcAft>
              <a:buClr>
                <a:srgbClr val="000000"/>
              </a:buClr>
              <a:buSzPts val="1800"/>
              <a:buFont typeface="DM Sans"/>
              <a:buNone/>
              <a:defRPr sz="3200" b="0" i="0" u="none" strike="noStrike" cap="none">
                <a:solidFill>
                  <a:srgbClr val="000000"/>
                </a:solidFill>
                <a:latin typeface="DM Sans"/>
                <a:ea typeface="DM Sans"/>
                <a:cs typeface="DM Sans"/>
                <a:sym typeface="DM Sans"/>
              </a:defRPr>
            </a:lvl2pPr>
            <a:lvl3pPr marR="0" lvl="2" algn="l">
              <a:lnSpc>
                <a:spcPct val="100000"/>
              </a:lnSpc>
              <a:spcBef>
                <a:spcPts val="0"/>
              </a:spcBef>
              <a:spcAft>
                <a:spcPts val="0"/>
              </a:spcAft>
              <a:buClr>
                <a:srgbClr val="000000"/>
              </a:buClr>
              <a:buSzPts val="1800"/>
              <a:buFont typeface="DM Sans"/>
              <a:buNone/>
              <a:defRPr sz="3200" b="0" i="0" u="none" strike="noStrike" cap="none">
                <a:solidFill>
                  <a:srgbClr val="000000"/>
                </a:solidFill>
                <a:latin typeface="DM Sans"/>
                <a:ea typeface="DM Sans"/>
                <a:cs typeface="DM Sans"/>
                <a:sym typeface="DM Sans"/>
              </a:defRPr>
            </a:lvl3pPr>
            <a:lvl4pPr marR="0" lvl="3" algn="l">
              <a:lnSpc>
                <a:spcPct val="100000"/>
              </a:lnSpc>
              <a:spcBef>
                <a:spcPts val="0"/>
              </a:spcBef>
              <a:spcAft>
                <a:spcPts val="0"/>
              </a:spcAft>
              <a:buClr>
                <a:srgbClr val="000000"/>
              </a:buClr>
              <a:buSzPts val="1800"/>
              <a:buFont typeface="DM Sans"/>
              <a:buNone/>
              <a:defRPr sz="3200" b="0" i="0" u="none" strike="noStrike" cap="none">
                <a:solidFill>
                  <a:srgbClr val="000000"/>
                </a:solidFill>
                <a:latin typeface="DM Sans"/>
                <a:ea typeface="DM Sans"/>
                <a:cs typeface="DM Sans"/>
                <a:sym typeface="DM Sans"/>
              </a:defRPr>
            </a:lvl4pPr>
            <a:lvl5pPr marR="0" lvl="4" algn="l">
              <a:lnSpc>
                <a:spcPct val="100000"/>
              </a:lnSpc>
              <a:spcBef>
                <a:spcPts val="0"/>
              </a:spcBef>
              <a:spcAft>
                <a:spcPts val="0"/>
              </a:spcAft>
              <a:buClr>
                <a:srgbClr val="000000"/>
              </a:buClr>
              <a:buSzPts val="1800"/>
              <a:buFont typeface="DM Sans"/>
              <a:buNone/>
              <a:defRPr sz="3200" b="0" i="0" u="none" strike="noStrike" cap="none">
                <a:solidFill>
                  <a:srgbClr val="000000"/>
                </a:solidFill>
                <a:latin typeface="DM Sans"/>
                <a:ea typeface="DM Sans"/>
                <a:cs typeface="DM Sans"/>
                <a:sym typeface="DM Sans"/>
              </a:defRPr>
            </a:lvl5pPr>
            <a:lvl6pPr marR="0" lvl="5" algn="l">
              <a:lnSpc>
                <a:spcPct val="100000"/>
              </a:lnSpc>
              <a:spcBef>
                <a:spcPts val="0"/>
              </a:spcBef>
              <a:spcAft>
                <a:spcPts val="0"/>
              </a:spcAft>
              <a:buClr>
                <a:srgbClr val="000000"/>
              </a:buClr>
              <a:buSzPts val="1800"/>
              <a:buFont typeface="DM Sans"/>
              <a:buNone/>
              <a:defRPr sz="3200" b="0" i="0" u="none" strike="noStrike" cap="none">
                <a:solidFill>
                  <a:srgbClr val="000000"/>
                </a:solidFill>
                <a:latin typeface="DM Sans"/>
                <a:ea typeface="DM Sans"/>
                <a:cs typeface="DM Sans"/>
                <a:sym typeface="DM Sans"/>
              </a:defRPr>
            </a:lvl6pPr>
            <a:lvl7pPr marR="0" lvl="6" algn="l">
              <a:lnSpc>
                <a:spcPct val="100000"/>
              </a:lnSpc>
              <a:spcBef>
                <a:spcPts val="0"/>
              </a:spcBef>
              <a:spcAft>
                <a:spcPts val="0"/>
              </a:spcAft>
              <a:buClr>
                <a:srgbClr val="000000"/>
              </a:buClr>
              <a:buSzPts val="1800"/>
              <a:buFont typeface="DM Sans"/>
              <a:buNone/>
              <a:defRPr sz="3200" b="0" i="0" u="none" strike="noStrike" cap="none">
                <a:solidFill>
                  <a:srgbClr val="000000"/>
                </a:solidFill>
                <a:latin typeface="DM Sans"/>
                <a:ea typeface="DM Sans"/>
                <a:cs typeface="DM Sans"/>
                <a:sym typeface="DM Sans"/>
              </a:defRPr>
            </a:lvl7pPr>
            <a:lvl8pPr marR="0" lvl="7" algn="l">
              <a:lnSpc>
                <a:spcPct val="100000"/>
              </a:lnSpc>
              <a:spcBef>
                <a:spcPts val="0"/>
              </a:spcBef>
              <a:spcAft>
                <a:spcPts val="0"/>
              </a:spcAft>
              <a:buClr>
                <a:srgbClr val="000000"/>
              </a:buClr>
              <a:buSzPts val="1800"/>
              <a:buFont typeface="DM Sans"/>
              <a:buNone/>
              <a:defRPr sz="3200" b="0" i="0" u="none" strike="noStrike" cap="none">
                <a:solidFill>
                  <a:srgbClr val="000000"/>
                </a:solidFill>
                <a:latin typeface="DM Sans"/>
                <a:ea typeface="DM Sans"/>
                <a:cs typeface="DM Sans"/>
                <a:sym typeface="DM Sans"/>
              </a:defRPr>
            </a:lvl8pPr>
            <a:lvl9pPr marR="0" lvl="8" algn="l">
              <a:lnSpc>
                <a:spcPct val="100000"/>
              </a:lnSpc>
              <a:spcBef>
                <a:spcPts val="0"/>
              </a:spcBef>
              <a:spcAft>
                <a:spcPts val="0"/>
              </a:spcAft>
              <a:buClr>
                <a:srgbClr val="000000"/>
              </a:buClr>
              <a:buSzPts val="1800"/>
              <a:buFont typeface="DM Sans"/>
              <a:buNone/>
              <a:defRPr sz="3200" b="0" i="0" u="none" strike="noStrike" cap="none">
                <a:solidFill>
                  <a:srgbClr val="000000"/>
                </a:solidFill>
                <a:latin typeface="DM Sans"/>
                <a:ea typeface="DM Sans"/>
                <a:cs typeface="DM Sans"/>
                <a:sym typeface="DM Sans"/>
              </a:defRPr>
            </a:lvl9pPr>
          </a:lstStyle>
          <a:p>
            <a:endParaRPr/>
          </a:p>
        </p:txBody>
      </p:sp>
      <p:sp>
        <p:nvSpPr>
          <p:cNvPr id="220" name="Google Shape;220;p44"/>
          <p:cNvSpPr txBox="1">
            <a:spLocks noGrp="1"/>
          </p:cNvSpPr>
          <p:nvPr>
            <p:ph type="subTitle" idx="1"/>
          </p:nvPr>
        </p:nvSpPr>
        <p:spPr>
          <a:xfrm>
            <a:off x="1853267" y="1140033"/>
            <a:ext cx="8404800" cy="386800"/>
          </a:xfrm>
          <a:prstGeom prst="rect">
            <a:avLst/>
          </a:prstGeom>
          <a:noFill/>
          <a:ln>
            <a:noFill/>
          </a:ln>
        </p:spPr>
        <p:txBody>
          <a:bodyPr spcFirstLastPara="1" wrap="square" lIns="68575" tIns="68575" rIns="68575" bIns="68575" anchor="t" anchorCtr="0">
            <a:noAutofit/>
          </a:bodyPr>
          <a:lstStyle>
            <a:lvl1pPr marR="0" lvl="0" algn="l">
              <a:lnSpc>
                <a:spcPct val="100000"/>
              </a:lnSpc>
              <a:spcBef>
                <a:spcPts val="0"/>
              </a:spcBef>
              <a:spcAft>
                <a:spcPts val="0"/>
              </a:spcAft>
              <a:buClr>
                <a:srgbClr val="000000"/>
              </a:buClr>
              <a:buSzPts val="900"/>
              <a:buFont typeface="DM Sans"/>
              <a:buNone/>
              <a:defRPr sz="1600" b="0" i="0" u="none" strike="noStrike" cap="none">
                <a:solidFill>
                  <a:srgbClr val="000000"/>
                </a:solidFill>
                <a:latin typeface="DM Sans"/>
                <a:ea typeface="DM Sans"/>
                <a:cs typeface="DM Sans"/>
                <a:sym typeface="DM Sans"/>
              </a:defRPr>
            </a:lvl1pPr>
            <a:lvl2pPr marR="0" lvl="1" algn="l">
              <a:lnSpc>
                <a:spcPct val="100000"/>
              </a:lnSpc>
              <a:spcBef>
                <a:spcPts val="0"/>
              </a:spcBef>
              <a:spcAft>
                <a:spcPts val="0"/>
              </a:spcAft>
              <a:buClr>
                <a:srgbClr val="000000"/>
              </a:buClr>
              <a:buSzPts val="900"/>
              <a:buFont typeface="DM Sans"/>
              <a:buNone/>
              <a:defRPr sz="1600" b="0" i="0" u="none" strike="noStrike" cap="none">
                <a:solidFill>
                  <a:srgbClr val="000000"/>
                </a:solidFill>
                <a:latin typeface="DM Sans"/>
                <a:ea typeface="DM Sans"/>
                <a:cs typeface="DM Sans"/>
                <a:sym typeface="DM Sans"/>
              </a:defRPr>
            </a:lvl2pPr>
            <a:lvl3pPr marR="0" lvl="2" algn="l">
              <a:lnSpc>
                <a:spcPct val="100000"/>
              </a:lnSpc>
              <a:spcBef>
                <a:spcPts val="0"/>
              </a:spcBef>
              <a:spcAft>
                <a:spcPts val="0"/>
              </a:spcAft>
              <a:buClr>
                <a:srgbClr val="000000"/>
              </a:buClr>
              <a:buSzPts val="900"/>
              <a:buFont typeface="DM Sans"/>
              <a:buNone/>
              <a:defRPr sz="1600" b="0" i="0" u="none" strike="noStrike" cap="none">
                <a:solidFill>
                  <a:srgbClr val="000000"/>
                </a:solidFill>
                <a:latin typeface="DM Sans"/>
                <a:ea typeface="DM Sans"/>
                <a:cs typeface="DM Sans"/>
                <a:sym typeface="DM Sans"/>
              </a:defRPr>
            </a:lvl3pPr>
            <a:lvl4pPr marR="0" lvl="3" algn="l">
              <a:lnSpc>
                <a:spcPct val="100000"/>
              </a:lnSpc>
              <a:spcBef>
                <a:spcPts val="0"/>
              </a:spcBef>
              <a:spcAft>
                <a:spcPts val="0"/>
              </a:spcAft>
              <a:buClr>
                <a:srgbClr val="000000"/>
              </a:buClr>
              <a:buSzPts val="900"/>
              <a:buFont typeface="DM Sans"/>
              <a:buNone/>
              <a:defRPr sz="1600" b="0" i="0" u="none" strike="noStrike" cap="none">
                <a:solidFill>
                  <a:srgbClr val="000000"/>
                </a:solidFill>
                <a:latin typeface="DM Sans"/>
                <a:ea typeface="DM Sans"/>
                <a:cs typeface="DM Sans"/>
                <a:sym typeface="DM Sans"/>
              </a:defRPr>
            </a:lvl4pPr>
            <a:lvl5pPr marR="0" lvl="4" algn="l">
              <a:lnSpc>
                <a:spcPct val="100000"/>
              </a:lnSpc>
              <a:spcBef>
                <a:spcPts val="0"/>
              </a:spcBef>
              <a:spcAft>
                <a:spcPts val="0"/>
              </a:spcAft>
              <a:buClr>
                <a:srgbClr val="000000"/>
              </a:buClr>
              <a:buSzPts val="900"/>
              <a:buFont typeface="DM Sans"/>
              <a:buNone/>
              <a:defRPr sz="1600" b="0" i="0" u="none" strike="noStrike" cap="none">
                <a:solidFill>
                  <a:srgbClr val="000000"/>
                </a:solidFill>
                <a:latin typeface="DM Sans"/>
                <a:ea typeface="DM Sans"/>
                <a:cs typeface="DM Sans"/>
                <a:sym typeface="DM Sans"/>
              </a:defRPr>
            </a:lvl5pPr>
            <a:lvl6pPr marR="0" lvl="5" algn="l">
              <a:lnSpc>
                <a:spcPct val="100000"/>
              </a:lnSpc>
              <a:spcBef>
                <a:spcPts val="0"/>
              </a:spcBef>
              <a:spcAft>
                <a:spcPts val="0"/>
              </a:spcAft>
              <a:buClr>
                <a:srgbClr val="000000"/>
              </a:buClr>
              <a:buSzPts val="900"/>
              <a:buFont typeface="DM Sans"/>
              <a:buNone/>
              <a:defRPr sz="1600" b="0" i="0" u="none" strike="noStrike" cap="none">
                <a:solidFill>
                  <a:srgbClr val="000000"/>
                </a:solidFill>
                <a:latin typeface="DM Sans"/>
                <a:ea typeface="DM Sans"/>
                <a:cs typeface="DM Sans"/>
                <a:sym typeface="DM Sans"/>
              </a:defRPr>
            </a:lvl6pPr>
            <a:lvl7pPr marR="0" lvl="6" algn="l">
              <a:lnSpc>
                <a:spcPct val="100000"/>
              </a:lnSpc>
              <a:spcBef>
                <a:spcPts val="0"/>
              </a:spcBef>
              <a:spcAft>
                <a:spcPts val="0"/>
              </a:spcAft>
              <a:buClr>
                <a:srgbClr val="000000"/>
              </a:buClr>
              <a:buSzPts val="900"/>
              <a:buFont typeface="DM Sans"/>
              <a:buNone/>
              <a:defRPr sz="1600" b="0" i="0" u="none" strike="noStrike" cap="none">
                <a:solidFill>
                  <a:srgbClr val="000000"/>
                </a:solidFill>
                <a:latin typeface="DM Sans"/>
                <a:ea typeface="DM Sans"/>
                <a:cs typeface="DM Sans"/>
                <a:sym typeface="DM Sans"/>
              </a:defRPr>
            </a:lvl7pPr>
            <a:lvl8pPr marR="0" lvl="7" algn="l">
              <a:lnSpc>
                <a:spcPct val="100000"/>
              </a:lnSpc>
              <a:spcBef>
                <a:spcPts val="0"/>
              </a:spcBef>
              <a:spcAft>
                <a:spcPts val="0"/>
              </a:spcAft>
              <a:buClr>
                <a:srgbClr val="000000"/>
              </a:buClr>
              <a:buSzPts val="900"/>
              <a:buFont typeface="DM Sans"/>
              <a:buNone/>
              <a:defRPr sz="1600" b="0" i="0" u="none" strike="noStrike" cap="none">
                <a:solidFill>
                  <a:srgbClr val="000000"/>
                </a:solidFill>
                <a:latin typeface="DM Sans"/>
                <a:ea typeface="DM Sans"/>
                <a:cs typeface="DM Sans"/>
                <a:sym typeface="DM Sans"/>
              </a:defRPr>
            </a:lvl8pPr>
            <a:lvl9pPr marR="0" lvl="8" algn="l">
              <a:lnSpc>
                <a:spcPct val="100000"/>
              </a:lnSpc>
              <a:spcBef>
                <a:spcPts val="0"/>
              </a:spcBef>
              <a:spcAft>
                <a:spcPts val="0"/>
              </a:spcAft>
              <a:buClr>
                <a:srgbClr val="000000"/>
              </a:buClr>
              <a:buSzPts val="900"/>
              <a:buFont typeface="DM Sans"/>
              <a:buNone/>
              <a:defRPr sz="1600" b="0" i="0" u="none" strike="noStrike" cap="none">
                <a:solidFill>
                  <a:srgbClr val="000000"/>
                </a:solidFill>
                <a:latin typeface="DM Sans"/>
                <a:ea typeface="DM Sans"/>
                <a:cs typeface="DM Sans"/>
                <a:sym typeface="DM Sans"/>
              </a:defRPr>
            </a:lvl9pPr>
          </a:lstStyle>
          <a:p>
            <a:endParaRPr/>
          </a:p>
        </p:txBody>
      </p:sp>
      <p:pic>
        <p:nvPicPr>
          <p:cNvPr id="221" name="Google Shape;221;p44"/>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243834" y="198867"/>
            <a:ext cx="803100" cy="89200"/>
          </a:xfrm>
          <a:prstGeom prst="rect">
            <a:avLst/>
          </a:prstGeom>
          <a:noFill/>
          <a:ln>
            <a:noFill/>
          </a:ln>
        </p:spPr>
      </p:pic>
    </p:spTree>
    <p:extLst>
      <p:ext uri="{BB962C8B-B14F-4D97-AF65-F5344CB8AC3E}">
        <p14:creationId xmlns:p14="http://schemas.microsoft.com/office/powerpoint/2010/main" val="14141249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Headline 2 + Body" type="titleOnly">
  <p:cSld name="Headline 2 + Bod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1853267" y="1352367"/>
            <a:ext cx="7237200" cy="810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Font typeface="DM Sans"/>
              <a:buNone/>
              <a:defRPr sz="3200">
                <a:latin typeface="DM Sans"/>
                <a:ea typeface="DM Sans"/>
                <a:cs typeface="DM Sans"/>
                <a:sym typeface="DM Sans"/>
              </a:defRPr>
            </a:lvl1pPr>
            <a:lvl2pPr lvl="1" rtl="0">
              <a:spcBef>
                <a:spcPts val="0"/>
              </a:spcBef>
              <a:spcAft>
                <a:spcPts val="0"/>
              </a:spcAft>
              <a:buSzPts val="2400"/>
              <a:buFont typeface="DM Sans"/>
              <a:buNone/>
              <a:defRPr sz="3200">
                <a:latin typeface="DM Sans"/>
                <a:ea typeface="DM Sans"/>
                <a:cs typeface="DM Sans"/>
                <a:sym typeface="DM Sans"/>
              </a:defRPr>
            </a:lvl2pPr>
            <a:lvl3pPr lvl="2" rtl="0">
              <a:spcBef>
                <a:spcPts val="0"/>
              </a:spcBef>
              <a:spcAft>
                <a:spcPts val="0"/>
              </a:spcAft>
              <a:buSzPts val="2400"/>
              <a:buFont typeface="DM Sans"/>
              <a:buNone/>
              <a:defRPr sz="3200">
                <a:latin typeface="DM Sans"/>
                <a:ea typeface="DM Sans"/>
                <a:cs typeface="DM Sans"/>
                <a:sym typeface="DM Sans"/>
              </a:defRPr>
            </a:lvl3pPr>
            <a:lvl4pPr lvl="3" rtl="0">
              <a:spcBef>
                <a:spcPts val="0"/>
              </a:spcBef>
              <a:spcAft>
                <a:spcPts val="0"/>
              </a:spcAft>
              <a:buSzPts val="2400"/>
              <a:buFont typeface="DM Sans"/>
              <a:buNone/>
              <a:defRPr sz="3200">
                <a:latin typeface="DM Sans"/>
                <a:ea typeface="DM Sans"/>
                <a:cs typeface="DM Sans"/>
                <a:sym typeface="DM Sans"/>
              </a:defRPr>
            </a:lvl4pPr>
            <a:lvl5pPr lvl="4" rtl="0">
              <a:spcBef>
                <a:spcPts val="0"/>
              </a:spcBef>
              <a:spcAft>
                <a:spcPts val="0"/>
              </a:spcAft>
              <a:buSzPts val="2400"/>
              <a:buFont typeface="DM Sans"/>
              <a:buNone/>
              <a:defRPr sz="3200">
                <a:latin typeface="DM Sans"/>
                <a:ea typeface="DM Sans"/>
                <a:cs typeface="DM Sans"/>
                <a:sym typeface="DM Sans"/>
              </a:defRPr>
            </a:lvl5pPr>
            <a:lvl6pPr lvl="5" rtl="0">
              <a:spcBef>
                <a:spcPts val="0"/>
              </a:spcBef>
              <a:spcAft>
                <a:spcPts val="0"/>
              </a:spcAft>
              <a:buSzPts val="2400"/>
              <a:buFont typeface="DM Sans"/>
              <a:buNone/>
              <a:defRPr sz="3200">
                <a:latin typeface="DM Sans"/>
                <a:ea typeface="DM Sans"/>
                <a:cs typeface="DM Sans"/>
                <a:sym typeface="DM Sans"/>
              </a:defRPr>
            </a:lvl6pPr>
            <a:lvl7pPr lvl="6" rtl="0">
              <a:spcBef>
                <a:spcPts val="0"/>
              </a:spcBef>
              <a:spcAft>
                <a:spcPts val="0"/>
              </a:spcAft>
              <a:buSzPts val="2400"/>
              <a:buFont typeface="DM Sans"/>
              <a:buNone/>
              <a:defRPr sz="3200">
                <a:latin typeface="DM Sans"/>
                <a:ea typeface="DM Sans"/>
                <a:cs typeface="DM Sans"/>
                <a:sym typeface="DM Sans"/>
              </a:defRPr>
            </a:lvl7pPr>
            <a:lvl8pPr lvl="7" rtl="0">
              <a:spcBef>
                <a:spcPts val="0"/>
              </a:spcBef>
              <a:spcAft>
                <a:spcPts val="0"/>
              </a:spcAft>
              <a:buSzPts val="2400"/>
              <a:buFont typeface="DM Sans"/>
              <a:buNone/>
              <a:defRPr sz="3200">
                <a:latin typeface="DM Sans"/>
                <a:ea typeface="DM Sans"/>
                <a:cs typeface="DM Sans"/>
                <a:sym typeface="DM Sans"/>
              </a:defRPr>
            </a:lvl8pPr>
            <a:lvl9pPr lvl="8" rtl="0">
              <a:spcBef>
                <a:spcPts val="0"/>
              </a:spcBef>
              <a:spcAft>
                <a:spcPts val="0"/>
              </a:spcAft>
              <a:buSzPts val="2400"/>
              <a:buFont typeface="DM Sans"/>
              <a:buNone/>
              <a:defRPr sz="3200">
                <a:latin typeface="DM Sans"/>
                <a:ea typeface="DM Sans"/>
                <a:cs typeface="DM Sans"/>
                <a:sym typeface="DM Sans"/>
              </a:defRPr>
            </a:lvl9pPr>
          </a:lstStyle>
          <a:p>
            <a:endParaRPr/>
          </a:p>
        </p:txBody>
      </p:sp>
      <p:sp>
        <p:nvSpPr>
          <p:cNvPr id="26" name="Google Shape;26;p6"/>
          <p:cNvSpPr txBox="1">
            <a:spLocks noGrp="1"/>
          </p:cNvSpPr>
          <p:nvPr>
            <p:ph type="body" idx="1"/>
          </p:nvPr>
        </p:nvSpPr>
        <p:spPr>
          <a:xfrm>
            <a:off x="1853267" y="2163167"/>
            <a:ext cx="6982400" cy="3316000"/>
          </a:xfrm>
          <a:prstGeom prst="rect">
            <a:avLst/>
          </a:prstGeom>
          <a:noFill/>
          <a:ln>
            <a:noFill/>
          </a:ln>
        </p:spPr>
        <p:txBody>
          <a:bodyPr spcFirstLastPara="1" wrap="square" lIns="91425" tIns="91425" rIns="91425" bIns="91425" anchor="t" anchorCtr="0">
            <a:noAutofit/>
          </a:bodyPr>
          <a:lstStyle>
            <a:lvl1pPr marL="609585" lvl="0" indent="-406390" rtl="0">
              <a:spcBef>
                <a:spcPts val="0"/>
              </a:spcBef>
              <a:spcAft>
                <a:spcPts val="0"/>
              </a:spcAft>
              <a:buSzPts val="1200"/>
              <a:buFont typeface="DM Sans"/>
              <a:buChar char="–"/>
              <a:defRPr sz="1600">
                <a:latin typeface="DM Sans"/>
                <a:ea typeface="DM Sans"/>
                <a:cs typeface="DM Sans"/>
                <a:sym typeface="DM Sans"/>
              </a:defRPr>
            </a:lvl1pPr>
            <a:lvl2pPr marL="1219170" lvl="1" indent="-406390" rtl="0">
              <a:spcBef>
                <a:spcPts val="0"/>
              </a:spcBef>
              <a:spcAft>
                <a:spcPts val="0"/>
              </a:spcAft>
              <a:buSzPts val="1200"/>
              <a:buFont typeface="DM Sans"/>
              <a:buChar char="–"/>
              <a:defRPr sz="1600">
                <a:latin typeface="DM Sans"/>
                <a:ea typeface="DM Sans"/>
                <a:cs typeface="DM Sans"/>
                <a:sym typeface="DM Sans"/>
              </a:defRPr>
            </a:lvl2pPr>
            <a:lvl3pPr marL="1828754" lvl="2" indent="-406390" rtl="0">
              <a:spcBef>
                <a:spcPts val="0"/>
              </a:spcBef>
              <a:spcAft>
                <a:spcPts val="0"/>
              </a:spcAft>
              <a:buSzPts val="1200"/>
              <a:buFont typeface="DM Sans"/>
              <a:buChar char="–"/>
              <a:defRPr sz="1600">
                <a:latin typeface="DM Sans"/>
                <a:ea typeface="DM Sans"/>
                <a:cs typeface="DM Sans"/>
                <a:sym typeface="DM Sans"/>
              </a:defRPr>
            </a:lvl3pPr>
            <a:lvl4pPr marL="2438339" lvl="3" indent="-406390" rtl="0">
              <a:spcBef>
                <a:spcPts val="0"/>
              </a:spcBef>
              <a:spcAft>
                <a:spcPts val="0"/>
              </a:spcAft>
              <a:buSzPts val="1200"/>
              <a:buFont typeface="DM Sans"/>
              <a:buChar char="–"/>
              <a:defRPr sz="1600">
                <a:latin typeface="DM Sans"/>
                <a:ea typeface="DM Sans"/>
                <a:cs typeface="DM Sans"/>
                <a:sym typeface="DM Sans"/>
              </a:defRPr>
            </a:lvl4pPr>
            <a:lvl5pPr marL="3047924" lvl="4" indent="-406390" rtl="0">
              <a:spcBef>
                <a:spcPts val="0"/>
              </a:spcBef>
              <a:spcAft>
                <a:spcPts val="0"/>
              </a:spcAft>
              <a:buSzPts val="1200"/>
              <a:buFont typeface="DM Sans"/>
              <a:buChar char="–"/>
              <a:defRPr sz="1600">
                <a:latin typeface="DM Sans"/>
                <a:ea typeface="DM Sans"/>
                <a:cs typeface="DM Sans"/>
                <a:sym typeface="DM Sans"/>
              </a:defRPr>
            </a:lvl5pPr>
            <a:lvl6pPr marL="3657509" lvl="5" indent="-406390" rtl="0">
              <a:spcBef>
                <a:spcPts val="0"/>
              </a:spcBef>
              <a:spcAft>
                <a:spcPts val="0"/>
              </a:spcAft>
              <a:buSzPts val="1200"/>
              <a:buFont typeface="DM Sans"/>
              <a:buChar char="–"/>
              <a:defRPr sz="1600">
                <a:latin typeface="DM Sans"/>
                <a:ea typeface="DM Sans"/>
                <a:cs typeface="DM Sans"/>
                <a:sym typeface="DM Sans"/>
              </a:defRPr>
            </a:lvl6pPr>
            <a:lvl7pPr marL="4267093" lvl="6" indent="-406390" rtl="0">
              <a:spcBef>
                <a:spcPts val="0"/>
              </a:spcBef>
              <a:spcAft>
                <a:spcPts val="0"/>
              </a:spcAft>
              <a:buSzPts val="1200"/>
              <a:buFont typeface="DM Sans"/>
              <a:buChar char="–"/>
              <a:defRPr sz="1600">
                <a:latin typeface="DM Sans"/>
                <a:ea typeface="DM Sans"/>
                <a:cs typeface="DM Sans"/>
                <a:sym typeface="DM Sans"/>
              </a:defRPr>
            </a:lvl7pPr>
            <a:lvl8pPr marL="4876678" lvl="7" indent="-406390" rtl="0">
              <a:spcBef>
                <a:spcPts val="0"/>
              </a:spcBef>
              <a:spcAft>
                <a:spcPts val="0"/>
              </a:spcAft>
              <a:buSzPts val="1200"/>
              <a:buFont typeface="DM Sans"/>
              <a:buChar char="–"/>
              <a:defRPr sz="1600">
                <a:latin typeface="DM Sans"/>
                <a:ea typeface="DM Sans"/>
                <a:cs typeface="DM Sans"/>
                <a:sym typeface="DM Sans"/>
              </a:defRPr>
            </a:lvl8pPr>
            <a:lvl9pPr marL="5486263" lvl="8" indent="-406390" rtl="0">
              <a:spcBef>
                <a:spcPts val="0"/>
              </a:spcBef>
              <a:spcAft>
                <a:spcPts val="0"/>
              </a:spcAft>
              <a:buSzPts val="1200"/>
              <a:buFont typeface="DM Sans"/>
              <a:buChar char="–"/>
              <a:defRPr sz="1600">
                <a:latin typeface="DM Sans"/>
                <a:ea typeface="DM Sans"/>
                <a:cs typeface="DM Sans"/>
                <a:sym typeface="DM Sans"/>
              </a:defRPr>
            </a:lvl9pPr>
          </a:lstStyle>
          <a:p>
            <a:endParaRPr/>
          </a:p>
        </p:txBody>
      </p:sp>
      <p:pic>
        <p:nvPicPr>
          <p:cNvPr id="27" name="Google Shape;27;p6"/>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243834" y="198867"/>
            <a:ext cx="803100" cy="89200"/>
          </a:xfrm>
          <a:prstGeom prst="rect">
            <a:avLst/>
          </a:prstGeom>
          <a:noFill/>
          <a:ln>
            <a:noFill/>
          </a:ln>
        </p:spPr>
      </p:pic>
    </p:spTree>
    <p:extLst>
      <p:ext uri="{BB962C8B-B14F-4D97-AF65-F5344CB8AC3E}">
        <p14:creationId xmlns:p14="http://schemas.microsoft.com/office/powerpoint/2010/main" val="9261881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A60F433-92AC-4993-A4E4-F4A2A5A54757}"/>
              </a:ext>
            </a:extLst>
          </p:cNvPr>
          <p:cNvGraphicFramePr>
            <a:graphicFrameLocks noChangeAspect="1"/>
          </p:cNvGraphicFramePr>
          <p:nvPr userDrawn="1">
            <p:custDataLst>
              <p:tags r:id="rId1"/>
            </p:custDataLst>
            <p:extLst>
              <p:ext uri="{D42A27DB-BD31-4B8C-83A1-F6EECF244321}">
                <p14:modId xmlns:p14="http://schemas.microsoft.com/office/powerpoint/2010/main" val="1958331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4" name="Object 3" hidden="1">
                        <a:extLst>
                          <a:ext uri="{FF2B5EF4-FFF2-40B4-BE49-F238E27FC236}">
                            <a16:creationId xmlns:a16="http://schemas.microsoft.com/office/drawing/2014/main" id="{9A60F433-92AC-4993-A4E4-F4A2A5A547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340841A0-F483-42BB-B94E-8E965D6056F2}"/>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idx="1"/>
          </p:nvPr>
        </p:nvSpPr>
        <p:spPr/>
        <p:txBody>
          <a:bodyPr/>
          <a:lstStyle>
            <a:lvl1pPr>
              <a:spcBef>
                <a:spcPts val="1150"/>
              </a:spcBef>
              <a:tabLst>
                <a:tab pos="180000" algn="l"/>
                <a:tab pos="360000" algn="l"/>
                <a:tab pos="576000" algn="l"/>
              </a:tabLst>
              <a:defRPr/>
            </a:lvl1pPr>
            <a:lvl2pPr>
              <a:tabLst>
                <a:tab pos="180000" algn="l"/>
                <a:tab pos="360000" algn="l"/>
                <a:tab pos="576000" algn="l"/>
              </a:tabLst>
              <a:defRPr kern="600" spc="40" baseline="0"/>
            </a:lvl2pPr>
            <a:lvl3pPr>
              <a:defRPr b="0">
                <a:solidFill>
                  <a:schemeClr val="tx1"/>
                </a:solidFill>
              </a:defRPr>
            </a:lvl3pPr>
            <a:lvl4pPr>
              <a:defRPr b="1" kern="600" spc="40" baseline="0">
                <a:solidFill>
                  <a:schemeClr val="tx2"/>
                </a:solidFill>
              </a:defRPr>
            </a:lvl4pPr>
            <a:lvl5pPr>
              <a:lnSpc>
                <a:spcPts val="2300"/>
              </a:lnSpc>
              <a:defRPr kern="600" spc="40" baseline="0"/>
            </a:lvl5pPr>
            <a:lvl7pPr>
              <a:defRPr/>
            </a:lvl7pPr>
            <a:lvl8pPr>
              <a:defRPr spc="120" baseline="0"/>
            </a:lvl8pPr>
            <a:lvl9pPr>
              <a:defRPr/>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itle 4">
            <a:extLst>
              <a:ext uri="{FF2B5EF4-FFF2-40B4-BE49-F238E27FC236}">
                <a16:creationId xmlns:a16="http://schemas.microsoft.com/office/drawing/2014/main" id="{E3D30B0A-E5C0-40E4-B75F-82DADA381720}"/>
              </a:ext>
            </a:extLst>
          </p:cNvPr>
          <p:cNvSpPr>
            <a:spLocks noGrp="1"/>
          </p:cNvSpPr>
          <p:nvPr>
            <p:ph type="title"/>
          </p:nvPr>
        </p:nvSpPr>
        <p:spPr/>
        <p:txBody>
          <a:bodyPr/>
          <a:lstStyle/>
          <a:p>
            <a:r>
              <a:rPr lang="de-DE"/>
              <a:t>Titelmasterformat durch Klicken bearbeiten</a:t>
            </a:r>
          </a:p>
        </p:txBody>
      </p:sp>
      <p:sp>
        <p:nvSpPr>
          <p:cNvPr id="7" name="Footer Placeholder 4">
            <a:extLst>
              <a:ext uri="{FF2B5EF4-FFF2-40B4-BE49-F238E27FC236}">
                <a16:creationId xmlns:a16="http://schemas.microsoft.com/office/drawing/2014/main" id="{0052B032-19B4-FB49-BC8B-BDD86EC92915}"/>
              </a:ext>
            </a:extLst>
          </p:cNvPr>
          <p:cNvSpPr>
            <a:spLocks noGrp="1"/>
          </p:cNvSpPr>
          <p:nvPr>
            <p:ph type="ftr" sz="quarter" idx="3"/>
          </p:nvPr>
        </p:nvSpPr>
        <p:spPr>
          <a:xfrm>
            <a:off x="947739" y="6453188"/>
            <a:ext cx="10296524" cy="180000"/>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dirty="0"/>
              <a:t>Max PLANCK INSTITUTE OF MICROSTRUCTURE PHYSICS	</a:t>
            </a:r>
            <a:r>
              <a:rPr lang="de-DE" sz="1200" dirty="0"/>
              <a:t>	</a:t>
            </a:r>
            <a:fld id="{4BB1897F-A1AE-4EDF-9F2D-8730C9693DB7}" type="slidenum">
              <a:rPr lang="de-DE" sz="1200" smtClean="0"/>
              <a:pPr algn="l">
                <a:tabLst>
                  <a:tab pos="9775825" algn="r"/>
                  <a:tab pos="10226675" algn="r"/>
                </a:tabLst>
              </a:pPr>
              <a:t>‹#›</a:t>
            </a:fld>
            <a:endParaRPr lang="de-DE" sz="1200" dirty="0"/>
          </a:p>
        </p:txBody>
      </p:sp>
    </p:spTree>
    <p:extLst>
      <p:ext uri="{BB962C8B-B14F-4D97-AF65-F5344CB8AC3E}">
        <p14:creationId xmlns:p14="http://schemas.microsoft.com/office/powerpoint/2010/main" val="42401114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Body Only" type="blank">
  <p:cSld name="Big Body Only">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1853267" y="1301820"/>
            <a:ext cx="8041600" cy="3540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3000"/>
              <a:buFont typeface="DM Sans"/>
              <a:buNone/>
              <a:defRPr sz="4000">
                <a:latin typeface="DM Sans"/>
                <a:ea typeface="DM Sans"/>
                <a:cs typeface="DM Sans"/>
                <a:sym typeface="DM Sans"/>
              </a:defRPr>
            </a:lvl1pPr>
            <a:lvl2pPr lvl="1" rtl="0">
              <a:spcBef>
                <a:spcPts val="0"/>
              </a:spcBef>
              <a:spcAft>
                <a:spcPts val="0"/>
              </a:spcAft>
              <a:buSzPts val="3000"/>
              <a:buFont typeface="DM Sans"/>
              <a:buNone/>
              <a:defRPr sz="4000">
                <a:latin typeface="DM Sans"/>
                <a:ea typeface="DM Sans"/>
                <a:cs typeface="DM Sans"/>
                <a:sym typeface="DM Sans"/>
              </a:defRPr>
            </a:lvl2pPr>
            <a:lvl3pPr lvl="2" rtl="0">
              <a:spcBef>
                <a:spcPts val="0"/>
              </a:spcBef>
              <a:spcAft>
                <a:spcPts val="0"/>
              </a:spcAft>
              <a:buSzPts val="3000"/>
              <a:buFont typeface="DM Sans"/>
              <a:buNone/>
              <a:defRPr sz="4000">
                <a:latin typeface="DM Sans"/>
                <a:ea typeface="DM Sans"/>
                <a:cs typeface="DM Sans"/>
                <a:sym typeface="DM Sans"/>
              </a:defRPr>
            </a:lvl3pPr>
            <a:lvl4pPr lvl="3" rtl="0">
              <a:spcBef>
                <a:spcPts val="0"/>
              </a:spcBef>
              <a:spcAft>
                <a:spcPts val="0"/>
              </a:spcAft>
              <a:buSzPts val="3000"/>
              <a:buFont typeface="DM Sans"/>
              <a:buNone/>
              <a:defRPr sz="4000">
                <a:latin typeface="DM Sans"/>
                <a:ea typeface="DM Sans"/>
                <a:cs typeface="DM Sans"/>
                <a:sym typeface="DM Sans"/>
              </a:defRPr>
            </a:lvl4pPr>
            <a:lvl5pPr lvl="4" rtl="0">
              <a:spcBef>
                <a:spcPts val="0"/>
              </a:spcBef>
              <a:spcAft>
                <a:spcPts val="0"/>
              </a:spcAft>
              <a:buSzPts val="3000"/>
              <a:buFont typeface="DM Sans"/>
              <a:buNone/>
              <a:defRPr sz="4000">
                <a:latin typeface="DM Sans"/>
                <a:ea typeface="DM Sans"/>
                <a:cs typeface="DM Sans"/>
                <a:sym typeface="DM Sans"/>
              </a:defRPr>
            </a:lvl5pPr>
            <a:lvl6pPr lvl="5" rtl="0">
              <a:spcBef>
                <a:spcPts val="0"/>
              </a:spcBef>
              <a:spcAft>
                <a:spcPts val="0"/>
              </a:spcAft>
              <a:buSzPts val="3000"/>
              <a:buFont typeface="DM Sans"/>
              <a:buNone/>
              <a:defRPr sz="4000">
                <a:latin typeface="DM Sans"/>
                <a:ea typeface="DM Sans"/>
                <a:cs typeface="DM Sans"/>
                <a:sym typeface="DM Sans"/>
              </a:defRPr>
            </a:lvl6pPr>
            <a:lvl7pPr lvl="6" rtl="0">
              <a:spcBef>
                <a:spcPts val="0"/>
              </a:spcBef>
              <a:spcAft>
                <a:spcPts val="0"/>
              </a:spcAft>
              <a:buSzPts val="3000"/>
              <a:buFont typeface="DM Sans"/>
              <a:buNone/>
              <a:defRPr sz="4000">
                <a:latin typeface="DM Sans"/>
                <a:ea typeface="DM Sans"/>
                <a:cs typeface="DM Sans"/>
                <a:sym typeface="DM Sans"/>
              </a:defRPr>
            </a:lvl7pPr>
            <a:lvl8pPr lvl="7" rtl="0">
              <a:spcBef>
                <a:spcPts val="0"/>
              </a:spcBef>
              <a:spcAft>
                <a:spcPts val="0"/>
              </a:spcAft>
              <a:buSzPts val="3000"/>
              <a:buFont typeface="DM Sans"/>
              <a:buNone/>
              <a:defRPr sz="4000">
                <a:latin typeface="DM Sans"/>
                <a:ea typeface="DM Sans"/>
                <a:cs typeface="DM Sans"/>
                <a:sym typeface="DM Sans"/>
              </a:defRPr>
            </a:lvl8pPr>
            <a:lvl9pPr lvl="8" rtl="0">
              <a:spcBef>
                <a:spcPts val="0"/>
              </a:spcBef>
              <a:spcAft>
                <a:spcPts val="0"/>
              </a:spcAft>
              <a:buSzPts val="3000"/>
              <a:buFont typeface="DM Sans"/>
              <a:buNone/>
              <a:defRPr sz="4000">
                <a:latin typeface="DM Sans"/>
                <a:ea typeface="DM Sans"/>
                <a:cs typeface="DM Sans"/>
                <a:sym typeface="DM Sans"/>
              </a:defRPr>
            </a:lvl9pPr>
          </a:lstStyle>
          <a:p>
            <a:endParaRPr/>
          </a:p>
        </p:txBody>
      </p:sp>
      <p:pic>
        <p:nvPicPr>
          <p:cNvPr id="59" name="Google Shape;59;p12"/>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243834" y="198867"/>
            <a:ext cx="803100" cy="89200"/>
          </a:xfrm>
          <a:prstGeom prst="rect">
            <a:avLst/>
          </a:prstGeom>
          <a:noFill/>
          <a:ln>
            <a:noFill/>
          </a:ln>
        </p:spPr>
      </p:pic>
    </p:spTree>
    <p:extLst>
      <p:ext uri="{BB962C8B-B14F-4D97-AF65-F5344CB8AC3E}">
        <p14:creationId xmlns:p14="http://schemas.microsoft.com/office/powerpoint/2010/main" val="3870493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3B9C45A-2488-4541-8E5E-C662222BB426}"/>
              </a:ext>
            </a:extLst>
          </p:cNvPr>
          <p:cNvSpPr>
            <a:spLocks noGrp="1"/>
          </p:cNvSpPr>
          <p:nvPr>
            <p:ph type="title"/>
          </p:nvPr>
        </p:nvSpPr>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5B8C6E2-F29E-9642-9D47-D5EF31201BE3}"/>
              </a:ext>
            </a:extLst>
          </p:cNvPr>
          <p:cNvSpPr>
            <a:spLocks noGrp="1"/>
          </p:cNvSpPr>
          <p:nvPr>
            <p:ph type="body" idx="1"/>
          </p:nvPr>
        </p:nvSpPr>
        <p:spPr>
          <a:xfrm>
            <a:off x="381002" y="1592263"/>
            <a:ext cx="5002212" cy="389819"/>
          </a:xfrm>
        </p:spPr>
        <p:txBody>
          <a:bodyPr anchor="t">
            <a:normAutofit/>
          </a:bodyPr>
          <a:lstStyle>
            <a:lvl1pPr marL="0" indent="0">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BC64B4-8862-F34E-820C-4BABB12F7E37}"/>
              </a:ext>
            </a:extLst>
          </p:cNvPr>
          <p:cNvSpPr>
            <a:spLocks noGrp="1"/>
          </p:cNvSpPr>
          <p:nvPr>
            <p:ph sz="half" idx="2"/>
          </p:nvPr>
        </p:nvSpPr>
        <p:spPr>
          <a:xfrm>
            <a:off x="381001" y="2163985"/>
            <a:ext cx="5002212" cy="3604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64AAD4D-5C9D-304B-9289-1322F364ECAE}"/>
              </a:ext>
            </a:extLst>
          </p:cNvPr>
          <p:cNvSpPr>
            <a:spLocks noGrp="1"/>
          </p:cNvSpPr>
          <p:nvPr>
            <p:ph type="body" sz="quarter" idx="3"/>
          </p:nvPr>
        </p:nvSpPr>
        <p:spPr>
          <a:xfrm>
            <a:off x="6096000" y="1602670"/>
            <a:ext cx="5003800" cy="389819"/>
          </a:xfrm>
        </p:spPr>
        <p:txBody>
          <a:bodyPr anchor="t">
            <a:normAutofit/>
          </a:bodyPr>
          <a:lstStyle>
            <a:lvl1pPr marL="0" indent="0">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0E15D5-49E3-604D-A32E-6AECC998EAA6}"/>
              </a:ext>
            </a:extLst>
          </p:cNvPr>
          <p:cNvSpPr>
            <a:spLocks noGrp="1"/>
          </p:cNvSpPr>
          <p:nvPr>
            <p:ph sz="quarter" idx="4"/>
          </p:nvPr>
        </p:nvSpPr>
        <p:spPr>
          <a:xfrm>
            <a:off x="6096000" y="2163985"/>
            <a:ext cx="5003800" cy="3604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FA5482E-6C06-B84D-A9F3-4640CD2AA0F3}"/>
              </a:ext>
            </a:extLst>
          </p:cNvPr>
          <p:cNvSpPr>
            <a:spLocks noGrp="1"/>
          </p:cNvSpPr>
          <p:nvPr>
            <p:ph type="dt" sz="half" idx="10"/>
          </p:nvPr>
        </p:nvSpPr>
        <p:spPr/>
        <p:txBody>
          <a:bodyPr/>
          <a:lstStyle/>
          <a:p>
            <a:fld id="{DA5F462E-9C60-584E-94F0-5696249C41B3}" type="datetime1">
              <a:rPr lang="en-CA" smtClean="0"/>
              <a:t>2026-03-06</a:t>
            </a:fld>
            <a:endParaRPr lang="en-CA"/>
          </a:p>
        </p:txBody>
      </p:sp>
      <p:sp>
        <p:nvSpPr>
          <p:cNvPr id="8" name="Footer Placeholder 7">
            <a:extLst>
              <a:ext uri="{FF2B5EF4-FFF2-40B4-BE49-F238E27FC236}">
                <a16:creationId xmlns:a16="http://schemas.microsoft.com/office/drawing/2014/main" id="{15A0A29D-B92D-C044-82BE-B0FF8B54D8A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41366DF-697C-D343-84F8-E2DBE6D8C4F1}"/>
              </a:ext>
            </a:extLst>
          </p:cNvPr>
          <p:cNvSpPr>
            <a:spLocks noGrp="1"/>
          </p:cNvSpPr>
          <p:nvPr>
            <p:ph type="sldNum" sz="quarter" idx="12"/>
          </p:nvPr>
        </p:nvSpPr>
        <p:spPr/>
        <p:txBody>
          <a:bodyPr/>
          <a:lstStyle/>
          <a:p>
            <a:fld id="{1BD90C89-BB05-D647-8C9B-C2376028CB3D}" type="slidenum">
              <a:rPr lang="en-CA" smtClean="0"/>
              <a:t>‹#›</a:t>
            </a:fld>
            <a:endParaRPr lang="en-CA"/>
          </a:p>
        </p:txBody>
      </p:sp>
      <p:cxnSp>
        <p:nvCxnSpPr>
          <p:cNvPr id="11" name="Straight Connector 10">
            <a:extLst>
              <a:ext uri="{FF2B5EF4-FFF2-40B4-BE49-F238E27FC236}">
                <a16:creationId xmlns:a16="http://schemas.microsoft.com/office/drawing/2014/main" id="{C33C53A9-19AC-CB4D-89A1-B09327F6D43D}"/>
              </a:ext>
            </a:extLst>
          </p:cNvPr>
          <p:cNvCxnSpPr>
            <a:cxnSpLocks/>
          </p:cNvCxnSpPr>
          <p:nvPr userDrawn="1"/>
        </p:nvCxnSpPr>
        <p:spPr>
          <a:xfrm>
            <a:off x="5733823"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90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6F0ABA-98D8-7D46-B42F-91F9D2B81D6D}"/>
              </a:ext>
            </a:extLst>
          </p:cNvPr>
          <p:cNvSpPr>
            <a:spLocks noGrp="1"/>
          </p:cNvSpPr>
          <p:nvPr>
            <p:ph type="title"/>
          </p:nvPr>
        </p:nvSpPr>
        <p:spPr/>
        <p:txBody>
          <a:bodyPr/>
          <a:lstStyle/>
          <a:p>
            <a:r>
              <a:rPr lang="en-US"/>
              <a:t>Click to edit Master title style</a:t>
            </a:r>
            <a:endParaRPr lang="en-CA"/>
          </a:p>
        </p:txBody>
      </p:sp>
      <p:sp>
        <p:nvSpPr>
          <p:cNvPr id="27" name="Content Placeholder 2">
            <a:extLst>
              <a:ext uri="{FF2B5EF4-FFF2-40B4-BE49-F238E27FC236}">
                <a16:creationId xmlns:a16="http://schemas.microsoft.com/office/drawing/2014/main" id="{9F8A2164-E63F-5F43-8F4A-BEE870E94F72}"/>
              </a:ext>
            </a:extLst>
          </p:cNvPr>
          <p:cNvSpPr>
            <a:spLocks noGrp="1"/>
          </p:cNvSpPr>
          <p:nvPr>
            <p:ph idx="17"/>
          </p:nvPr>
        </p:nvSpPr>
        <p:spPr>
          <a:xfrm>
            <a:off x="381000" y="1592263"/>
            <a:ext cx="3571875" cy="4176712"/>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2" name="Content Placeholder 2">
            <a:extLst>
              <a:ext uri="{FF2B5EF4-FFF2-40B4-BE49-F238E27FC236}">
                <a16:creationId xmlns:a16="http://schemas.microsoft.com/office/drawing/2014/main" id="{64EFCEEA-D652-624D-8939-6F1ADC50E107}"/>
              </a:ext>
            </a:extLst>
          </p:cNvPr>
          <p:cNvSpPr>
            <a:spLocks noGrp="1"/>
          </p:cNvSpPr>
          <p:nvPr>
            <p:ph idx="19"/>
          </p:nvPr>
        </p:nvSpPr>
        <p:spPr>
          <a:xfrm>
            <a:off x="4308497" y="1592263"/>
            <a:ext cx="3575004" cy="4176712"/>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4" name="Content Placeholder 2">
            <a:extLst>
              <a:ext uri="{FF2B5EF4-FFF2-40B4-BE49-F238E27FC236}">
                <a16:creationId xmlns:a16="http://schemas.microsoft.com/office/drawing/2014/main" id="{0F9ABBAA-4442-B143-AC39-89A2D79CD3D1}"/>
              </a:ext>
            </a:extLst>
          </p:cNvPr>
          <p:cNvSpPr>
            <a:spLocks noGrp="1"/>
          </p:cNvSpPr>
          <p:nvPr>
            <p:ph idx="21"/>
          </p:nvPr>
        </p:nvSpPr>
        <p:spPr>
          <a:xfrm>
            <a:off x="8239124" y="1592263"/>
            <a:ext cx="3571875" cy="4176712"/>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A1B0BF60-4FF7-A948-A101-FF0802EBF154}" type="datetime1">
              <a:rPr lang="en-CA" smtClean="0"/>
              <a:t>2026-03-06</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2" name="Straight Connector 11">
            <a:extLst>
              <a:ext uri="{FF2B5EF4-FFF2-40B4-BE49-F238E27FC236}">
                <a16:creationId xmlns:a16="http://schemas.microsoft.com/office/drawing/2014/main" id="{F731CC7A-C7C0-8E49-9EEA-95DC5698DCA7}"/>
              </a:ext>
            </a:extLst>
          </p:cNvPr>
          <p:cNvCxnSpPr>
            <a:cxnSpLocks/>
          </p:cNvCxnSpPr>
          <p:nvPr userDrawn="1"/>
        </p:nvCxnSpPr>
        <p:spPr>
          <a:xfrm>
            <a:off x="4130686"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9820C1-5232-CA47-8836-F2F910C6EB2C}"/>
              </a:ext>
            </a:extLst>
          </p:cNvPr>
          <p:cNvCxnSpPr>
            <a:cxnSpLocks/>
          </p:cNvCxnSpPr>
          <p:nvPr userDrawn="1"/>
        </p:nvCxnSpPr>
        <p:spPr>
          <a:xfrm>
            <a:off x="8061312"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586105"/>
      </p:ext>
    </p:extLst>
  </p:cSld>
  <p:clrMapOvr>
    <a:masterClrMapping/>
  </p:clrMapOvr>
  <p:extLst>
    <p:ext uri="{DCECCB84-F9BA-43D5-87BE-67443E8EF086}">
      <p15:sldGuideLst xmlns:p15="http://schemas.microsoft.com/office/powerpoint/2012/main">
        <p15:guide id="1" pos="4966" userDrawn="1">
          <p15:clr>
            <a:srgbClr val="FBAE40"/>
          </p15:clr>
        </p15:guide>
        <p15:guide id="3" pos="271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Three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9D60E6-AE5C-A94C-B916-B56AE3BFB32E}"/>
              </a:ext>
            </a:extLst>
          </p:cNvPr>
          <p:cNvSpPr>
            <a:spLocks noGrp="1"/>
          </p:cNvSpPr>
          <p:nvPr>
            <p:ph type="title"/>
          </p:nvPr>
        </p:nvSpPr>
        <p:spPr/>
        <p:txBody>
          <a:bodyPr/>
          <a:lstStyle/>
          <a:p>
            <a:r>
              <a:rPr lang="en-US"/>
              <a:t>Click to edit Master title style</a:t>
            </a:r>
            <a:endParaRPr lang="en-CA"/>
          </a:p>
        </p:txBody>
      </p:sp>
      <p:sp>
        <p:nvSpPr>
          <p:cNvPr id="26" name="Text Placeholder 5">
            <a:extLst>
              <a:ext uri="{FF2B5EF4-FFF2-40B4-BE49-F238E27FC236}">
                <a16:creationId xmlns:a16="http://schemas.microsoft.com/office/drawing/2014/main" id="{51C3CF99-2BBF-DE4C-A9BC-BA44CFFDF0FA}"/>
              </a:ext>
            </a:extLst>
          </p:cNvPr>
          <p:cNvSpPr>
            <a:spLocks noGrp="1"/>
          </p:cNvSpPr>
          <p:nvPr>
            <p:ph type="body" sz="quarter" idx="16"/>
          </p:nvPr>
        </p:nvSpPr>
        <p:spPr>
          <a:xfrm>
            <a:off x="381001" y="1592263"/>
            <a:ext cx="3571874"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27" name="Content Placeholder 2">
            <a:extLst>
              <a:ext uri="{FF2B5EF4-FFF2-40B4-BE49-F238E27FC236}">
                <a16:creationId xmlns:a16="http://schemas.microsoft.com/office/drawing/2014/main" id="{9F8A2164-E63F-5F43-8F4A-BEE870E94F72}"/>
              </a:ext>
            </a:extLst>
          </p:cNvPr>
          <p:cNvSpPr>
            <a:spLocks noGrp="1"/>
          </p:cNvSpPr>
          <p:nvPr>
            <p:ph idx="17"/>
          </p:nvPr>
        </p:nvSpPr>
        <p:spPr>
          <a:xfrm>
            <a:off x="381000" y="2145967"/>
            <a:ext cx="3571873" cy="3623008"/>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1" name="Text Placeholder 5">
            <a:extLst>
              <a:ext uri="{FF2B5EF4-FFF2-40B4-BE49-F238E27FC236}">
                <a16:creationId xmlns:a16="http://schemas.microsoft.com/office/drawing/2014/main" id="{EC189054-CE1D-664C-ADEE-5251F9487CC2}"/>
              </a:ext>
            </a:extLst>
          </p:cNvPr>
          <p:cNvSpPr>
            <a:spLocks noGrp="1"/>
          </p:cNvSpPr>
          <p:nvPr>
            <p:ph type="body" sz="quarter" idx="18"/>
          </p:nvPr>
        </p:nvSpPr>
        <p:spPr>
          <a:xfrm>
            <a:off x="4308348" y="1592263"/>
            <a:ext cx="3575304"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32" name="Content Placeholder 2">
            <a:extLst>
              <a:ext uri="{FF2B5EF4-FFF2-40B4-BE49-F238E27FC236}">
                <a16:creationId xmlns:a16="http://schemas.microsoft.com/office/drawing/2014/main" id="{64EFCEEA-D652-624D-8939-6F1ADC50E107}"/>
              </a:ext>
            </a:extLst>
          </p:cNvPr>
          <p:cNvSpPr>
            <a:spLocks noGrp="1"/>
          </p:cNvSpPr>
          <p:nvPr>
            <p:ph idx="19"/>
          </p:nvPr>
        </p:nvSpPr>
        <p:spPr>
          <a:xfrm>
            <a:off x="4308348" y="2145967"/>
            <a:ext cx="3575304" cy="3623008"/>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3" name="Text Placeholder 5">
            <a:extLst>
              <a:ext uri="{FF2B5EF4-FFF2-40B4-BE49-F238E27FC236}">
                <a16:creationId xmlns:a16="http://schemas.microsoft.com/office/drawing/2014/main" id="{310D4F21-04DE-7348-AB87-69A9500C8996}"/>
              </a:ext>
            </a:extLst>
          </p:cNvPr>
          <p:cNvSpPr>
            <a:spLocks noGrp="1"/>
          </p:cNvSpPr>
          <p:nvPr>
            <p:ph type="body" sz="quarter" idx="20"/>
          </p:nvPr>
        </p:nvSpPr>
        <p:spPr>
          <a:xfrm>
            <a:off x="8235696" y="1592263"/>
            <a:ext cx="3575304"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34" name="Content Placeholder 2">
            <a:extLst>
              <a:ext uri="{FF2B5EF4-FFF2-40B4-BE49-F238E27FC236}">
                <a16:creationId xmlns:a16="http://schemas.microsoft.com/office/drawing/2014/main" id="{0F9ABBAA-4442-B143-AC39-89A2D79CD3D1}"/>
              </a:ext>
            </a:extLst>
          </p:cNvPr>
          <p:cNvSpPr>
            <a:spLocks noGrp="1"/>
          </p:cNvSpPr>
          <p:nvPr>
            <p:ph idx="21"/>
          </p:nvPr>
        </p:nvSpPr>
        <p:spPr>
          <a:xfrm>
            <a:off x="8235695" y="2145967"/>
            <a:ext cx="3575304" cy="3623008"/>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6DB0F08A-FEA0-FB4D-B030-E4E0959C5581}" type="datetime1">
              <a:rPr lang="en-CA" smtClean="0"/>
              <a:t>2026-03-06</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2" name="Straight Connector 11">
            <a:extLst>
              <a:ext uri="{FF2B5EF4-FFF2-40B4-BE49-F238E27FC236}">
                <a16:creationId xmlns:a16="http://schemas.microsoft.com/office/drawing/2014/main" id="{607684EF-69DC-FB45-BAFE-E4AA97BA8024}"/>
              </a:ext>
            </a:extLst>
          </p:cNvPr>
          <p:cNvCxnSpPr>
            <a:cxnSpLocks/>
          </p:cNvCxnSpPr>
          <p:nvPr userDrawn="1"/>
        </p:nvCxnSpPr>
        <p:spPr>
          <a:xfrm>
            <a:off x="4130612"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F1368E-C170-C74B-BCFC-F6256BB1D604}"/>
              </a:ext>
            </a:extLst>
          </p:cNvPr>
          <p:cNvCxnSpPr>
            <a:cxnSpLocks/>
          </p:cNvCxnSpPr>
          <p:nvPr userDrawn="1"/>
        </p:nvCxnSpPr>
        <p:spPr>
          <a:xfrm>
            <a:off x="8059674"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259926"/>
      </p:ext>
    </p:extLst>
  </p:cSld>
  <p:clrMapOvr>
    <a:masterClrMapping/>
  </p:clrMapOvr>
  <p:extLst>
    <p:ext uri="{DCECCB84-F9BA-43D5-87BE-67443E8EF086}">
      <p15:sldGuideLst xmlns:p15="http://schemas.microsoft.com/office/powerpoint/2012/main">
        <p15:guide id="1" pos="7129" userDrawn="1">
          <p15:clr>
            <a:srgbClr val="FBAE40"/>
          </p15:clr>
        </p15:guide>
        <p15:guide id="2" pos="2712" userDrawn="1">
          <p15:clr>
            <a:srgbClr val="FBAE40"/>
          </p15:clr>
        </p15:guide>
        <p15:guide id="3" pos="4968"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theme" Target="../theme/theme2.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C3088E-7FA3-A744-8DF6-ABAC5B10CEB7}"/>
              </a:ext>
            </a:extLst>
          </p:cNvPr>
          <p:cNvSpPr>
            <a:spLocks noGrp="1"/>
          </p:cNvSpPr>
          <p:nvPr>
            <p:ph type="title"/>
          </p:nvPr>
        </p:nvSpPr>
        <p:spPr>
          <a:xfrm>
            <a:off x="381001" y="441325"/>
            <a:ext cx="8570912" cy="989849"/>
          </a:xfrm>
          <a:prstGeom prst="rect">
            <a:avLst/>
          </a:prstGeom>
        </p:spPr>
        <p:txBody>
          <a:bodyPr vert="horz" lIns="91440" tIns="45720" rIns="91440" bIns="45720" rtlCol="0" anchor="t">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EC20995-51C1-4D4B-AC96-2295AFD7871E}"/>
              </a:ext>
            </a:extLst>
          </p:cNvPr>
          <p:cNvSpPr>
            <a:spLocks noGrp="1"/>
          </p:cNvSpPr>
          <p:nvPr>
            <p:ph type="body" idx="1"/>
          </p:nvPr>
        </p:nvSpPr>
        <p:spPr>
          <a:xfrm>
            <a:off x="381000" y="1592262"/>
            <a:ext cx="8570912" cy="41767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7D9E4F-8117-414A-AA32-48A0F364B4B6}"/>
              </a:ext>
            </a:extLst>
          </p:cNvPr>
          <p:cNvSpPr>
            <a:spLocks noGrp="1"/>
          </p:cNvSpPr>
          <p:nvPr>
            <p:ph type="dt" sz="half" idx="2"/>
          </p:nvPr>
        </p:nvSpPr>
        <p:spPr>
          <a:xfrm>
            <a:off x="19844" y="6862062"/>
            <a:ext cx="2141538" cy="260079"/>
          </a:xfrm>
          <a:prstGeom prst="rect">
            <a:avLst/>
          </a:prstGeom>
        </p:spPr>
        <p:txBody>
          <a:bodyPr vert="horz" lIns="91440" tIns="45720" rIns="91440" bIns="45720" rtlCol="0" anchor="ctr"/>
          <a:lstStyle>
            <a:lvl1pPr algn="l">
              <a:defRPr sz="1200">
                <a:solidFill>
                  <a:schemeClr val="tx1">
                    <a:tint val="75000"/>
                  </a:schemeClr>
                </a:solidFill>
              </a:defRPr>
            </a:lvl1pPr>
          </a:lstStyle>
          <a:p>
            <a:fld id="{495C65DD-6F99-9B43-BBBE-412D03546892}" type="datetime1">
              <a:rPr lang="en-CA" smtClean="0"/>
              <a:t>2026-03-06</a:t>
            </a:fld>
            <a:endParaRPr lang="en-CA"/>
          </a:p>
        </p:txBody>
      </p:sp>
      <p:sp>
        <p:nvSpPr>
          <p:cNvPr id="5" name="Footer Placeholder 4">
            <a:extLst>
              <a:ext uri="{FF2B5EF4-FFF2-40B4-BE49-F238E27FC236}">
                <a16:creationId xmlns:a16="http://schemas.microsoft.com/office/drawing/2014/main" id="{92A3FA6A-6A21-2C4D-80E7-472BB9B590C9}"/>
              </a:ext>
            </a:extLst>
          </p:cNvPr>
          <p:cNvSpPr>
            <a:spLocks noGrp="1"/>
          </p:cNvSpPr>
          <p:nvPr>
            <p:ph type="ftr" sz="quarter" idx="3"/>
          </p:nvPr>
        </p:nvSpPr>
        <p:spPr>
          <a:xfrm>
            <a:off x="2524125" y="6229815"/>
            <a:ext cx="8575675" cy="260079"/>
          </a:xfrm>
          <a:prstGeom prst="rect">
            <a:avLst/>
          </a:prstGeom>
        </p:spPr>
        <p:txBody>
          <a:bodyPr vert="horz" lIns="91440" tIns="45720" rIns="91440" bIns="45720" rtlCol="0" anchor="b"/>
          <a:lstStyle>
            <a:lvl1pPr algn="r">
              <a:defRPr sz="1200">
                <a:solidFill>
                  <a:schemeClr val="tx1">
                    <a:tint val="75000"/>
                  </a:schemeClr>
                </a:solidFill>
              </a:defRPr>
            </a:lvl1pPr>
          </a:lstStyle>
          <a:p>
            <a:endParaRPr lang="en-CA"/>
          </a:p>
        </p:txBody>
      </p:sp>
      <p:sp>
        <p:nvSpPr>
          <p:cNvPr id="7" name="Slide Number Placeholder 6">
            <a:extLst>
              <a:ext uri="{FF2B5EF4-FFF2-40B4-BE49-F238E27FC236}">
                <a16:creationId xmlns:a16="http://schemas.microsoft.com/office/drawing/2014/main" id="{7AD69A23-1B35-CA4B-914C-DFDB1F88ED8B}"/>
              </a:ext>
            </a:extLst>
          </p:cNvPr>
          <p:cNvSpPr>
            <a:spLocks noGrp="1"/>
          </p:cNvSpPr>
          <p:nvPr>
            <p:ph type="sldNum" sz="quarter" idx="4"/>
          </p:nvPr>
        </p:nvSpPr>
        <p:spPr>
          <a:xfrm>
            <a:off x="11099800" y="6229815"/>
            <a:ext cx="711199" cy="264676"/>
          </a:xfrm>
          <a:prstGeom prst="rect">
            <a:avLst/>
          </a:prstGeom>
        </p:spPr>
        <p:txBody>
          <a:bodyPr vert="horz" lIns="91440" tIns="45720" rIns="91440" bIns="45720" rtlCol="0" anchor="ctr"/>
          <a:lstStyle>
            <a:lvl1pPr algn="r">
              <a:defRPr sz="1000">
                <a:solidFill>
                  <a:schemeClr val="tx1"/>
                </a:solidFill>
              </a:defRPr>
            </a:lvl1pPr>
          </a:lstStyle>
          <a:p>
            <a:fld id="{E4ECB127-6B1D-4440-BB59-CB7FB51359B3}" type="slidenum">
              <a:rPr lang="en-CA" smtClean="0"/>
              <a:pPr/>
              <a:t>‹#›</a:t>
            </a:fld>
            <a:endParaRPr lang="en-CA"/>
          </a:p>
        </p:txBody>
      </p:sp>
    </p:spTree>
    <p:extLst>
      <p:ext uri="{BB962C8B-B14F-4D97-AF65-F5344CB8AC3E}">
        <p14:creationId xmlns:p14="http://schemas.microsoft.com/office/powerpoint/2010/main" val="1256069002"/>
      </p:ext>
    </p:extLst>
  </p:cSld>
  <p:clrMap bg1="lt1" tx1="dk1" bg2="lt2" tx2="dk2" accent1="accent1" accent2="accent2" accent3="accent3" accent4="accent4" accent5="accent5" accent6="accent6" hlink="hlink" folHlink="folHlink"/>
  <p:sldLayoutIdLst>
    <p:sldLayoutId id="2147483776" r:id="rId1"/>
    <p:sldLayoutId id="2147483787" r:id="rId2"/>
    <p:sldLayoutId id="2147483684" r:id="rId3"/>
    <p:sldLayoutId id="2147483777" r:id="rId4"/>
    <p:sldLayoutId id="2147483686" r:id="rId5"/>
    <p:sldLayoutId id="2147483779" r:id="rId6"/>
    <p:sldLayoutId id="2147483780" r:id="rId7"/>
    <p:sldLayoutId id="2147483692" r:id="rId8"/>
    <p:sldLayoutId id="2147483689" r:id="rId9"/>
    <p:sldLayoutId id="2147483695" r:id="rId10"/>
    <p:sldLayoutId id="2147483710" r:id="rId11"/>
    <p:sldLayoutId id="2147483783" r:id="rId12"/>
    <p:sldLayoutId id="2147483693" r:id="rId13"/>
    <p:sldLayoutId id="2147483784" r:id="rId14"/>
    <p:sldLayoutId id="2147483711" r:id="rId15"/>
    <p:sldLayoutId id="2147483712" r:id="rId16"/>
    <p:sldLayoutId id="2147483757" r:id="rId17"/>
    <p:sldLayoutId id="2147483708" r:id="rId18"/>
    <p:sldLayoutId id="2147483707" r:id="rId19"/>
    <p:sldLayoutId id="2147483706" r:id="rId20"/>
    <p:sldLayoutId id="2147483768" r:id="rId21"/>
    <p:sldLayoutId id="2147483769" r:id="rId22"/>
    <p:sldLayoutId id="2147483721" r:id="rId23"/>
    <p:sldLayoutId id="2147483720" r:id="rId24"/>
    <p:sldLayoutId id="2147483764" r:id="rId25"/>
    <p:sldLayoutId id="2147483722" r:id="rId26"/>
    <p:sldLayoutId id="2147483723" r:id="rId27"/>
    <p:sldLayoutId id="2147483765" r:id="rId28"/>
    <p:sldLayoutId id="2147483767" r:id="rId29"/>
    <p:sldLayoutId id="2147483781" r:id="rId30"/>
    <p:sldLayoutId id="2147483782" r:id="rId31"/>
    <p:sldLayoutId id="2147483760" r:id="rId32"/>
  </p:sldLayoutIdLst>
  <p:hf hdr="0" ftr="0" dt="0"/>
  <p:txStyles>
    <p:titleStyle>
      <a:lvl1pPr algn="l" defTabSz="914400" rtl="0" eaLnBrk="1" latinLnBrk="0" hangingPunct="1">
        <a:lnSpc>
          <a:spcPct val="90000"/>
        </a:lnSpc>
        <a:spcBef>
          <a:spcPct val="0"/>
        </a:spcBef>
        <a:buNone/>
        <a:defRPr sz="3200" b="1" i="0" kern="1200" baseline="0">
          <a:solidFill>
            <a:schemeClr val="tx2"/>
          </a:solidFill>
          <a:latin typeface="+mj-lt"/>
          <a:ea typeface="+mj-ea"/>
          <a:cs typeface="+mj-cs"/>
        </a:defRPr>
      </a:lvl1pPr>
    </p:titleStyle>
    <p:bodyStyle>
      <a:lvl1pPr marL="173038" indent="-173038" algn="l" defTabSz="914400" rtl="0" eaLnBrk="1" latinLnBrk="0" hangingPunct="1">
        <a:lnSpc>
          <a:spcPct val="110000"/>
        </a:lnSpc>
        <a:spcBef>
          <a:spcPts val="1600"/>
        </a:spcBef>
        <a:buFont typeface="Arial" panose="020B0604020202020204" pitchFamily="34" charset="0"/>
        <a:buChar char="•"/>
        <a:tabLst/>
        <a:defRPr sz="2000" kern="1200">
          <a:solidFill>
            <a:schemeClr val="tx1"/>
          </a:solidFill>
          <a:latin typeface="+mn-lt"/>
          <a:ea typeface="+mn-ea"/>
          <a:cs typeface="+mn-cs"/>
        </a:defRPr>
      </a:lvl1pPr>
      <a:lvl2pPr marL="519113" indent="-176213" algn="l" defTabSz="914400" rtl="0" eaLnBrk="1" latinLnBrk="0" hangingPunct="1">
        <a:lnSpc>
          <a:spcPct val="110000"/>
        </a:lnSpc>
        <a:spcBef>
          <a:spcPts val="800"/>
        </a:spcBef>
        <a:buSzPct val="85000"/>
        <a:buFont typeface="System Font Regular"/>
        <a:buChar char="⚬"/>
        <a:tabLst/>
        <a:defRPr sz="2000" kern="1200">
          <a:solidFill>
            <a:schemeClr val="tx1"/>
          </a:solidFill>
          <a:latin typeface="+mn-lt"/>
          <a:ea typeface="+mn-ea"/>
          <a:cs typeface="+mn-cs"/>
        </a:defRPr>
      </a:lvl2pPr>
      <a:lvl3pPr marL="862013" indent="-168275" algn="l" defTabSz="914400" rtl="0" eaLnBrk="1" latinLnBrk="0" hangingPunct="1">
        <a:lnSpc>
          <a:spcPct val="110000"/>
        </a:lnSpc>
        <a:spcBef>
          <a:spcPts val="500"/>
        </a:spcBef>
        <a:buFont typeface="System Font Regular"/>
        <a:buChar char="⁃"/>
        <a:tabLst/>
        <a:defRPr sz="1800" kern="1200">
          <a:solidFill>
            <a:schemeClr val="tx1"/>
          </a:solidFill>
          <a:latin typeface="+mn-lt"/>
          <a:ea typeface="+mn-ea"/>
          <a:cs typeface="+mn-cs"/>
        </a:defRPr>
      </a:lvl3pPr>
      <a:lvl4pPr marL="1262063" indent="-174625" algn="l" defTabSz="914400" rtl="0" eaLnBrk="1" latinLnBrk="0" hangingPunct="1">
        <a:lnSpc>
          <a:spcPct val="110000"/>
        </a:lnSpc>
        <a:spcBef>
          <a:spcPts val="500"/>
        </a:spcBef>
        <a:buFont typeface="System Font Regular"/>
        <a:buChar char="⁃"/>
        <a:tabLst/>
        <a:defRPr sz="1800" kern="1200">
          <a:solidFill>
            <a:schemeClr val="tx1"/>
          </a:solidFill>
          <a:latin typeface="+mn-lt"/>
          <a:ea typeface="+mn-ea"/>
          <a:cs typeface="+mn-cs"/>
        </a:defRPr>
      </a:lvl4pPr>
      <a:lvl5pPr marL="1662113" indent="-168275" algn="l" defTabSz="914400" rtl="0" eaLnBrk="1" latinLnBrk="0" hangingPunct="1">
        <a:lnSpc>
          <a:spcPct val="110000"/>
        </a:lnSpc>
        <a:spcBef>
          <a:spcPts val="500"/>
        </a:spcBef>
        <a:buFont typeface="System Font Regular"/>
        <a:buChar char="⁃"/>
        <a:tabLst/>
        <a:defRPr sz="1800" kern="1200">
          <a:solidFill>
            <a:schemeClr val="tx1"/>
          </a:solidFill>
          <a:latin typeface="+mn-lt"/>
          <a:ea typeface="+mn-ea"/>
          <a:cs typeface="+mn-cs"/>
        </a:defRPr>
      </a:lvl5pPr>
      <a:lvl6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6pPr>
      <a:lvl7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7pPr>
      <a:lvl8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8pPr>
      <a:lvl9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634" userDrawn="1">
          <p15:clr>
            <a:srgbClr val="5ACBF0"/>
          </p15:clr>
        </p15:guide>
        <p15:guide id="7" orient="horz" pos="278" userDrawn="1">
          <p15:clr>
            <a:srgbClr val="5ACBF0"/>
          </p15:clr>
        </p15:guide>
        <p15:guide id="9" pos="240" userDrawn="1">
          <p15:clr>
            <a:srgbClr val="F26B43"/>
          </p15:clr>
        </p15:guide>
        <p15:guide id="10" pos="7440" userDrawn="1">
          <p15:clr>
            <a:srgbClr val="F26B43"/>
          </p15:clr>
        </p15:guide>
        <p15:guide id="11" orient="horz" pos="228" userDrawn="1">
          <p15:clr>
            <a:srgbClr val="F26B43"/>
          </p15:clr>
        </p15:guide>
        <p15:guide id="12" orient="horz" pos="4091" userDrawn="1">
          <p15:clr>
            <a:srgbClr val="F26B43"/>
          </p15:clr>
        </p15:guide>
        <p15:guide id="13" pos="288" userDrawn="1">
          <p15:clr>
            <a:srgbClr val="5ACBF0"/>
          </p15:clr>
        </p15:guide>
        <p15:guide id="14" pos="7392" userDrawn="1">
          <p15:clr>
            <a:srgbClr val="5ACBF0"/>
          </p15:clr>
        </p15:guide>
        <p15:guide id="15" orient="horz" pos="3744" userDrawn="1">
          <p15:clr>
            <a:srgbClr val="F26B43"/>
          </p15:clr>
        </p15:guide>
        <p15:guide id="16" pos="672" userDrawn="1">
          <p15:clr>
            <a:srgbClr val="FDE53C"/>
          </p15:clr>
        </p15:guide>
        <p15:guide id="17" pos="1139" userDrawn="1">
          <p15:clr>
            <a:srgbClr val="FDE53C"/>
          </p15:clr>
        </p15:guide>
        <p15:guide id="18" pos="1590" userDrawn="1">
          <p15:clr>
            <a:srgbClr val="FDE53C"/>
          </p15:clr>
        </p15:guide>
        <p15:guide id="19" pos="2040" userDrawn="1">
          <p15:clr>
            <a:srgbClr val="9FCC3B"/>
          </p15:clr>
        </p15:guide>
        <p15:guide id="20" pos="2490" userDrawn="1">
          <p15:clr>
            <a:srgbClr val="FDE53C"/>
          </p15:clr>
        </p15:guide>
        <p15:guide id="21" pos="2939" userDrawn="1">
          <p15:clr>
            <a:srgbClr val="FDE53C"/>
          </p15:clr>
        </p15:guide>
        <p15:guide id="22" pos="3391" userDrawn="1">
          <p15:clr>
            <a:srgbClr val="FDE53C"/>
          </p15:clr>
        </p15:guide>
        <p15:guide id="23" pos="3840" userDrawn="1">
          <p15:clr>
            <a:srgbClr val="5ACBF0"/>
          </p15:clr>
        </p15:guide>
        <p15:guide id="24" pos="4290" userDrawn="1">
          <p15:clr>
            <a:srgbClr val="FDE53C"/>
          </p15:clr>
        </p15:guide>
        <p15:guide id="25" pos="4740" userDrawn="1">
          <p15:clr>
            <a:srgbClr val="FDE53C"/>
          </p15:clr>
        </p15:guide>
        <p15:guide id="26" pos="5190" userDrawn="1">
          <p15:clr>
            <a:srgbClr val="FDE53C"/>
          </p15:clr>
        </p15:guide>
        <p15:guide id="27" pos="5639" userDrawn="1">
          <p15:clr>
            <a:srgbClr val="9FCC3B"/>
          </p15:clr>
        </p15:guide>
        <p15:guide id="28" pos="6089" userDrawn="1">
          <p15:clr>
            <a:srgbClr val="FDE53C"/>
          </p15:clr>
        </p15:guide>
        <p15:guide id="29" pos="6539" userDrawn="1">
          <p15:clr>
            <a:srgbClr val="FDE53C"/>
          </p15:clr>
        </p15:guide>
        <p15:guide id="30" pos="6992" userDrawn="1">
          <p15:clr>
            <a:srgbClr val="FDE53C"/>
          </p15:clr>
        </p15:guide>
        <p15:guide id="31" orient="horz" pos="1002"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2226" y="305135"/>
            <a:ext cx="9510245" cy="87985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bwMode="gray">
          <a:xfrm>
            <a:off x="422226" y="1452286"/>
            <a:ext cx="9510245" cy="453141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332652" y="6319026"/>
            <a:ext cx="1248747"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5" name="Footer Placeholder 4"/>
          <p:cNvSpPr>
            <a:spLocks noGrp="1"/>
          </p:cNvSpPr>
          <p:nvPr>
            <p:ph type="ftr" sz="quarter" idx="3"/>
          </p:nvPr>
        </p:nvSpPr>
        <p:spPr>
          <a:xfrm>
            <a:off x="3794449" y="6319026"/>
            <a:ext cx="4603102" cy="365125"/>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1560627" y="6319026"/>
            <a:ext cx="436984" cy="365125"/>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fld id="{E95093C1-3A22-4FD3-9A2D-0EF7936C6C71}" type="slidenum">
              <a:rPr lang="en-US" smtClean="0"/>
              <a:pPr/>
              <a:t>‹#›</a:t>
            </a:fld>
            <a:endParaRPr lang="en-US"/>
          </a:p>
        </p:txBody>
      </p:sp>
      <p:cxnSp>
        <p:nvCxnSpPr>
          <p:cNvPr id="9" name="Straight Connector 8"/>
          <p:cNvCxnSpPr/>
          <p:nvPr userDrawn="1"/>
        </p:nvCxnSpPr>
        <p:spPr>
          <a:xfrm>
            <a:off x="11432983" y="6354231"/>
            <a:ext cx="0" cy="22237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19085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Lst>
  <p:hf hdr="0" ftr="0" dt="0"/>
  <p:txStyles>
    <p:title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SzPct val="60000"/>
        <a:buFont typeface="Courier New" panose="02070309020205020404" pitchFamily="49" charset="0"/>
        <a:buChar char="o"/>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docs.nvidia.com/dgx-superpod/reference-architecture-scalable-infrastructure-gb200/latest/_downloads/238ab33ee345a7241fc2f15eedc2ff6c/RA11338001-DSPGB200-ReferenceArch.pdf"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epic-photonics.com/wp-content/uploads/2022/04/4.3-Georg-Roell-Ranovus.pdf" TargetMode="External"/><Relationship Id="rId5" Type="http://schemas.openxmlformats.org/officeDocument/2006/relationships/image" Target="../media/image52.emf"/><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 Id="rId5" Type="http://schemas.openxmlformats.org/officeDocument/2006/relationships/image" Target="../media/image70.jpe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hyperlink" Target="https://docs.nvidia.com/dgx-superpod/reference-architecture-scalable-infrastructure-b200/latest/network-fabrics.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newsletter.semianalysis.com/p/gb200-hardware-architecture-and-component"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www.supermicro.com/en/products/system/gpu/48u/srs-gb200-nvl72" TargetMode="External"/><Relationship Id="rId5" Type="http://schemas.openxmlformats.org/officeDocument/2006/relationships/image" Target="../media/image27.jpeg"/><Relationship Id="rId4" Type="http://schemas.openxmlformats.org/officeDocument/2006/relationships/hyperlink" Target="https://developer.nvidia.com/blog/nvidia-gb200-nvl72-delivers-trillion-parameter-llm-training-and-real-time-inferenc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chart" Target="../charts/chart1.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docs.cloud.google.com/tpu/docs/tpu7x" TargetMode="Externa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hyperlink" Target="https://newsletter.semianalysis.com/p/huawei-ai-cloudmatrix-384-chinas-answer-to-nvidia-gb200-nvl72"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file.huawei.com/admin/asset/v1/pro/view/e3026ae9d7b946e1b713079865da766b.pdf" TargetMode="External"/><Relationship Id="rId1" Type="http://schemas.openxmlformats.org/officeDocument/2006/relationships/slideLayout" Target="../slideLayouts/slideLayout5.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descr="A close-up of a map&#10;&#10;Description automatically generated with medium confidence">
            <a:extLst>
              <a:ext uri="{FF2B5EF4-FFF2-40B4-BE49-F238E27FC236}">
                <a16:creationId xmlns:a16="http://schemas.microsoft.com/office/drawing/2014/main" id="{ED9D506F-CD45-2ED9-8B6B-FE3FCE08B3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6251C4BC-79DD-AC0D-D069-B253F4D33829}"/>
              </a:ext>
            </a:extLst>
          </p:cNvPr>
          <p:cNvSpPr>
            <a:spLocks noGrp="1"/>
          </p:cNvSpPr>
          <p:nvPr>
            <p:ph type="title"/>
          </p:nvPr>
        </p:nvSpPr>
        <p:spPr>
          <a:xfrm>
            <a:off x="477980" y="1122363"/>
            <a:ext cx="5023660" cy="3204134"/>
          </a:xfrm>
        </p:spPr>
        <p:txBody>
          <a:bodyPr vert="horz" lIns="91440" tIns="45720" rIns="91440" bIns="45720" rtlCol="0" anchor="b">
            <a:normAutofit/>
          </a:bodyPr>
          <a:lstStyle/>
          <a:p>
            <a:r>
              <a:rPr lang="en-US" sz="4400" dirty="0"/>
              <a:t>From Copper to Optics for AI scale-up</a:t>
            </a:r>
          </a:p>
        </p:txBody>
      </p:sp>
      <p:sp>
        <p:nvSpPr>
          <p:cNvPr id="2" name="Subtitle 1">
            <a:extLst>
              <a:ext uri="{FF2B5EF4-FFF2-40B4-BE49-F238E27FC236}">
                <a16:creationId xmlns:a16="http://schemas.microsoft.com/office/drawing/2014/main" id="{FDC98D96-5668-12BE-B6B6-4AA9B485A577}"/>
              </a:ext>
            </a:extLst>
          </p:cNvPr>
          <p:cNvSpPr>
            <a:spLocks noGrp="1"/>
          </p:cNvSpPr>
          <p:nvPr>
            <p:ph type="subTitle" idx="1"/>
          </p:nvPr>
        </p:nvSpPr>
        <p:spPr>
          <a:xfrm>
            <a:off x="477980" y="4839469"/>
            <a:ext cx="4023359" cy="1208141"/>
          </a:xfrm>
        </p:spPr>
        <p:txBody>
          <a:bodyPr vert="horz" lIns="91440" tIns="45720" rIns="91440" bIns="45720" rtlCol="0">
            <a:normAutofit/>
          </a:bodyPr>
          <a:lstStyle/>
          <a:p>
            <a:pPr>
              <a:spcBef>
                <a:spcPts val="1000"/>
              </a:spcBef>
            </a:pPr>
            <a:r>
              <a:rPr lang="en-US" sz="2800" dirty="0">
                <a:latin typeface="+mn-lt"/>
              </a:rPr>
              <a:t>Joyce Poon</a:t>
            </a: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2" descr="https://upload.wikimedia.org/wikipedia/en/thumb/9/9a/UofT_Logo.svg/1280px-UofT_Logo.svg.png">
            <a:extLst>
              <a:ext uri="{FF2B5EF4-FFF2-40B4-BE49-F238E27FC236}">
                <a16:creationId xmlns:a16="http://schemas.microsoft.com/office/drawing/2014/main" id="{4221C091-E77D-5E4A-486B-9F96296B813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878300" y="4697711"/>
            <a:ext cx="1002740" cy="173787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8D64F6EC-EF6A-CA7F-A135-155969738B0A}"/>
              </a:ext>
            </a:extLst>
          </p:cNvPr>
          <p:cNvSpPr txBox="1"/>
          <p:nvPr/>
        </p:nvSpPr>
        <p:spPr>
          <a:xfrm>
            <a:off x="477980" y="6485433"/>
            <a:ext cx="845250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Toronto Wireline Workshop | March 6, 2026</a:t>
            </a:r>
          </a:p>
        </p:txBody>
      </p:sp>
      <p:sp>
        <p:nvSpPr>
          <p:cNvPr id="6" name="TextBox 5">
            <a:extLst>
              <a:ext uri="{FF2B5EF4-FFF2-40B4-BE49-F238E27FC236}">
                <a16:creationId xmlns:a16="http://schemas.microsoft.com/office/drawing/2014/main" id="{D690356C-5A6A-EE5C-53F0-EA11FFB6E556}"/>
              </a:ext>
            </a:extLst>
          </p:cNvPr>
          <p:cNvSpPr txBox="1"/>
          <p:nvPr/>
        </p:nvSpPr>
        <p:spPr>
          <a:xfrm>
            <a:off x="477979" y="5516065"/>
            <a:ext cx="4501339" cy="523220"/>
          </a:xfrm>
          <a:prstGeom prst="rect">
            <a:avLst/>
          </a:prstGeom>
          <a:noFill/>
        </p:spPr>
        <p:txBody>
          <a:bodyPr wrap="square" rtlCol="0">
            <a:spAutoFit/>
          </a:bodyPr>
          <a:lstStyle/>
          <a:p>
            <a:r>
              <a:rPr lang="en-US" sz="1400" dirty="0"/>
              <a:t>Views expressed are my own and do not represent those of my former employer or any other organization.</a:t>
            </a:r>
          </a:p>
        </p:txBody>
      </p:sp>
    </p:spTree>
    <p:extLst>
      <p:ext uri="{BB962C8B-B14F-4D97-AF65-F5344CB8AC3E}">
        <p14:creationId xmlns:p14="http://schemas.microsoft.com/office/powerpoint/2010/main" val="209400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A26FC-24B0-3934-64EB-9B2417C88660}"/>
              </a:ext>
            </a:extLst>
          </p:cNvPr>
          <p:cNvSpPr>
            <a:spLocks noGrp="1"/>
          </p:cNvSpPr>
          <p:nvPr>
            <p:ph type="title"/>
          </p:nvPr>
        </p:nvSpPr>
        <p:spPr>
          <a:xfrm>
            <a:off x="381001" y="441325"/>
            <a:ext cx="3919745" cy="989849"/>
          </a:xfrm>
        </p:spPr>
        <p:txBody>
          <a:bodyPr/>
          <a:lstStyle/>
          <a:p>
            <a:r>
              <a:rPr lang="en-US" dirty="0"/>
              <a:t>Why optics?</a:t>
            </a:r>
          </a:p>
        </p:txBody>
      </p:sp>
      <p:sp>
        <p:nvSpPr>
          <p:cNvPr id="4" name="Slide Number Placeholder 3">
            <a:extLst>
              <a:ext uri="{FF2B5EF4-FFF2-40B4-BE49-F238E27FC236}">
                <a16:creationId xmlns:a16="http://schemas.microsoft.com/office/drawing/2014/main" id="{0E281EF8-D310-0033-C694-6EC3C90C5D37}"/>
              </a:ext>
            </a:extLst>
          </p:cNvPr>
          <p:cNvSpPr>
            <a:spLocks noGrp="1"/>
          </p:cNvSpPr>
          <p:nvPr>
            <p:ph type="sldNum" sz="quarter" idx="12"/>
          </p:nvPr>
        </p:nvSpPr>
        <p:spPr/>
        <p:txBody>
          <a:bodyPr/>
          <a:lstStyle/>
          <a:p>
            <a:fld id="{1BD90C89-BB05-D647-8C9B-C2376028CB3D}" type="slidenum">
              <a:rPr lang="en-CA" smtClean="0"/>
              <a:t>10</a:t>
            </a:fld>
            <a:endParaRPr lang="en-CA"/>
          </a:p>
        </p:txBody>
      </p:sp>
      <p:grpSp>
        <p:nvGrpSpPr>
          <p:cNvPr id="95" name="Group 94">
            <a:extLst>
              <a:ext uri="{FF2B5EF4-FFF2-40B4-BE49-F238E27FC236}">
                <a16:creationId xmlns:a16="http://schemas.microsoft.com/office/drawing/2014/main" id="{ACFB6BC4-B96F-A34B-03A2-B8EE08DBB944}"/>
              </a:ext>
            </a:extLst>
          </p:cNvPr>
          <p:cNvGrpSpPr/>
          <p:nvPr/>
        </p:nvGrpSpPr>
        <p:grpSpPr>
          <a:xfrm>
            <a:off x="197848" y="2408890"/>
            <a:ext cx="3742748" cy="821331"/>
            <a:chOff x="784659" y="2016419"/>
            <a:chExt cx="3742748" cy="821331"/>
          </a:xfrm>
        </p:grpSpPr>
        <p:grpSp>
          <p:nvGrpSpPr>
            <p:cNvPr id="55" name="Group 54">
              <a:extLst>
                <a:ext uri="{FF2B5EF4-FFF2-40B4-BE49-F238E27FC236}">
                  <a16:creationId xmlns:a16="http://schemas.microsoft.com/office/drawing/2014/main" id="{57A537E8-5C3B-9C0A-F722-CD321B00366D}"/>
                </a:ext>
              </a:extLst>
            </p:cNvPr>
            <p:cNvGrpSpPr/>
            <p:nvPr/>
          </p:nvGrpSpPr>
          <p:grpSpPr>
            <a:xfrm>
              <a:off x="784659" y="2016419"/>
              <a:ext cx="3332882" cy="821331"/>
              <a:chOff x="205483" y="3072517"/>
              <a:chExt cx="3332882" cy="821331"/>
            </a:xfrm>
          </p:grpSpPr>
          <p:sp>
            <p:nvSpPr>
              <p:cNvPr id="14" name="Rectangle 13">
                <a:extLst>
                  <a:ext uri="{FF2B5EF4-FFF2-40B4-BE49-F238E27FC236}">
                    <a16:creationId xmlns:a16="http://schemas.microsoft.com/office/drawing/2014/main" id="{445C504A-3C83-9B6A-39DC-2575DD024532}"/>
                  </a:ext>
                </a:extLst>
              </p:cNvPr>
              <p:cNvSpPr/>
              <p:nvPr/>
            </p:nvSpPr>
            <p:spPr>
              <a:xfrm>
                <a:off x="232605" y="3258520"/>
                <a:ext cx="1099335" cy="170480"/>
              </a:xfrm>
              <a:prstGeom prst="rect">
                <a:avLst/>
              </a:prstGeom>
              <a:solidFill>
                <a:srgbClr val="C6D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Substrate</a:t>
                </a:r>
              </a:p>
            </p:txBody>
          </p:sp>
          <p:sp>
            <p:nvSpPr>
              <p:cNvPr id="15" name="Rectangle 14">
                <a:extLst>
                  <a:ext uri="{FF2B5EF4-FFF2-40B4-BE49-F238E27FC236}">
                    <a16:creationId xmlns:a16="http://schemas.microsoft.com/office/drawing/2014/main" id="{6335978D-6826-526E-BFD3-B6D2C62A565E}"/>
                  </a:ext>
                </a:extLst>
              </p:cNvPr>
              <p:cNvSpPr/>
              <p:nvPr/>
            </p:nvSpPr>
            <p:spPr>
              <a:xfrm>
                <a:off x="205483" y="3549663"/>
                <a:ext cx="2935809" cy="344185"/>
              </a:xfrm>
              <a:prstGeom prst="rect">
                <a:avLst/>
              </a:prstGeom>
              <a:solidFill>
                <a:srgbClr val="0D5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PCB</a:t>
                </a:r>
              </a:p>
            </p:txBody>
          </p:sp>
          <p:sp>
            <p:nvSpPr>
              <p:cNvPr id="16" name="Oval 15">
                <a:extLst>
                  <a:ext uri="{FF2B5EF4-FFF2-40B4-BE49-F238E27FC236}">
                    <a16:creationId xmlns:a16="http://schemas.microsoft.com/office/drawing/2014/main" id="{73F60D20-FF63-3709-1C1A-3E221BC12223}"/>
                  </a:ext>
                </a:extLst>
              </p:cNvPr>
              <p:cNvSpPr/>
              <p:nvPr/>
            </p:nvSpPr>
            <p:spPr>
              <a:xfrm>
                <a:off x="308225" y="3429000"/>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8" name="Oval 17">
                <a:extLst>
                  <a:ext uri="{FF2B5EF4-FFF2-40B4-BE49-F238E27FC236}">
                    <a16:creationId xmlns:a16="http://schemas.microsoft.com/office/drawing/2014/main" id="{D0FFFCD1-8EDD-3512-17C8-94FCFFFAC7A2}"/>
                  </a:ext>
                </a:extLst>
              </p:cNvPr>
              <p:cNvSpPr/>
              <p:nvPr/>
            </p:nvSpPr>
            <p:spPr>
              <a:xfrm>
                <a:off x="468759" y="3429000"/>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9" name="Oval 18">
                <a:extLst>
                  <a:ext uri="{FF2B5EF4-FFF2-40B4-BE49-F238E27FC236}">
                    <a16:creationId xmlns:a16="http://schemas.microsoft.com/office/drawing/2014/main" id="{5F67D3A1-05EB-065B-AA51-F0DAC5571BFF}"/>
                  </a:ext>
                </a:extLst>
              </p:cNvPr>
              <p:cNvSpPr/>
              <p:nvPr/>
            </p:nvSpPr>
            <p:spPr>
              <a:xfrm>
                <a:off x="639566" y="3429000"/>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0" name="Oval 19">
                <a:extLst>
                  <a:ext uri="{FF2B5EF4-FFF2-40B4-BE49-F238E27FC236}">
                    <a16:creationId xmlns:a16="http://schemas.microsoft.com/office/drawing/2014/main" id="{7F7D615C-760C-BAEA-66FB-52AF4315A1CA}"/>
                  </a:ext>
                </a:extLst>
              </p:cNvPr>
              <p:cNvSpPr/>
              <p:nvPr/>
            </p:nvSpPr>
            <p:spPr>
              <a:xfrm>
                <a:off x="827713" y="3431540"/>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1" name="Oval 20">
                <a:extLst>
                  <a:ext uri="{FF2B5EF4-FFF2-40B4-BE49-F238E27FC236}">
                    <a16:creationId xmlns:a16="http://schemas.microsoft.com/office/drawing/2014/main" id="{866748F1-0B71-372D-38EE-7D0BEEFD2938}"/>
                  </a:ext>
                </a:extLst>
              </p:cNvPr>
              <p:cNvSpPr/>
              <p:nvPr/>
            </p:nvSpPr>
            <p:spPr>
              <a:xfrm>
                <a:off x="988247" y="3431540"/>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2" name="Oval 21">
                <a:extLst>
                  <a:ext uri="{FF2B5EF4-FFF2-40B4-BE49-F238E27FC236}">
                    <a16:creationId xmlns:a16="http://schemas.microsoft.com/office/drawing/2014/main" id="{730312CE-41C1-26B9-61F5-DA2FB7967ADC}"/>
                  </a:ext>
                </a:extLst>
              </p:cNvPr>
              <p:cNvSpPr/>
              <p:nvPr/>
            </p:nvSpPr>
            <p:spPr>
              <a:xfrm>
                <a:off x="1159054" y="3431540"/>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3" name="Rectangle 22">
                <a:extLst>
                  <a:ext uri="{FF2B5EF4-FFF2-40B4-BE49-F238E27FC236}">
                    <a16:creationId xmlns:a16="http://schemas.microsoft.com/office/drawing/2014/main" id="{CB10BD98-8D78-5E09-250D-C367F89D8669}"/>
                  </a:ext>
                </a:extLst>
              </p:cNvPr>
              <p:cNvSpPr/>
              <p:nvPr/>
            </p:nvSpPr>
            <p:spPr>
              <a:xfrm>
                <a:off x="205483" y="3072517"/>
                <a:ext cx="1099335" cy="1206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ASIC</a:t>
                </a:r>
              </a:p>
            </p:txBody>
          </p:sp>
          <p:sp>
            <p:nvSpPr>
              <p:cNvPr id="24" name="Oval 23">
                <a:extLst>
                  <a:ext uri="{FF2B5EF4-FFF2-40B4-BE49-F238E27FC236}">
                    <a16:creationId xmlns:a16="http://schemas.microsoft.com/office/drawing/2014/main" id="{D3DB59E9-159A-257F-0E19-6B25CDD60837}"/>
                  </a:ext>
                </a:extLst>
              </p:cNvPr>
              <p:cNvSpPr/>
              <p:nvPr/>
            </p:nvSpPr>
            <p:spPr>
              <a:xfrm>
                <a:off x="323208" y="3192751"/>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5" name="Oval 24">
                <a:extLst>
                  <a:ext uri="{FF2B5EF4-FFF2-40B4-BE49-F238E27FC236}">
                    <a16:creationId xmlns:a16="http://schemas.microsoft.com/office/drawing/2014/main" id="{4EDB45BC-F6FF-DFA0-4430-746465B94CEE}"/>
                  </a:ext>
                </a:extLst>
              </p:cNvPr>
              <p:cNvSpPr/>
              <p:nvPr/>
            </p:nvSpPr>
            <p:spPr>
              <a:xfrm>
                <a:off x="438472" y="3192751"/>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6" name="Oval 25">
                <a:extLst>
                  <a:ext uri="{FF2B5EF4-FFF2-40B4-BE49-F238E27FC236}">
                    <a16:creationId xmlns:a16="http://schemas.microsoft.com/office/drawing/2014/main" id="{99ED730D-6FAC-6DF2-86AB-694699225F49}"/>
                  </a:ext>
                </a:extLst>
              </p:cNvPr>
              <p:cNvSpPr/>
              <p:nvPr/>
            </p:nvSpPr>
            <p:spPr>
              <a:xfrm>
                <a:off x="553198" y="3193736"/>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7" name="Oval 26">
                <a:extLst>
                  <a:ext uri="{FF2B5EF4-FFF2-40B4-BE49-F238E27FC236}">
                    <a16:creationId xmlns:a16="http://schemas.microsoft.com/office/drawing/2014/main" id="{C2C8A9FF-84DB-29C0-1934-6258E47EC81F}"/>
                  </a:ext>
                </a:extLst>
              </p:cNvPr>
              <p:cNvSpPr/>
              <p:nvPr/>
            </p:nvSpPr>
            <p:spPr>
              <a:xfrm>
                <a:off x="668462" y="3193736"/>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8" name="Oval 27">
                <a:extLst>
                  <a:ext uri="{FF2B5EF4-FFF2-40B4-BE49-F238E27FC236}">
                    <a16:creationId xmlns:a16="http://schemas.microsoft.com/office/drawing/2014/main" id="{CC6385AB-FC12-9251-99BB-2059230F9DA3}"/>
                  </a:ext>
                </a:extLst>
              </p:cNvPr>
              <p:cNvSpPr/>
              <p:nvPr/>
            </p:nvSpPr>
            <p:spPr>
              <a:xfrm>
                <a:off x="780562" y="3192259"/>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9" name="Oval 28">
                <a:extLst>
                  <a:ext uri="{FF2B5EF4-FFF2-40B4-BE49-F238E27FC236}">
                    <a16:creationId xmlns:a16="http://schemas.microsoft.com/office/drawing/2014/main" id="{1A0F5F45-EAD1-FF44-313D-E87169F9F73A}"/>
                  </a:ext>
                </a:extLst>
              </p:cNvPr>
              <p:cNvSpPr/>
              <p:nvPr/>
            </p:nvSpPr>
            <p:spPr>
              <a:xfrm>
                <a:off x="895826" y="3192259"/>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0" name="Oval 29">
                <a:extLst>
                  <a:ext uri="{FF2B5EF4-FFF2-40B4-BE49-F238E27FC236}">
                    <a16:creationId xmlns:a16="http://schemas.microsoft.com/office/drawing/2014/main" id="{00115248-6289-1127-7FD8-03C375553756}"/>
                  </a:ext>
                </a:extLst>
              </p:cNvPr>
              <p:cNvSpPr/>
              <p:nvPr/>
            </p:nvSpPr>
            <p:spPr>
              <a:xfrm>
                <a:off x="1010552" y="3193244"/>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1" name="Oval 30">
                <a:extLst>
                  <a:ext uri="{FF2B5EF4-FFF2-40B4-BE49-F238E27FC236}">
                    <a16:creationId xmlns:a16="http://schemas.microsoft.com/office/drawing/2014/main" id="{CDA37E54-2121-754C-2ED4-77625407AA82}"/>
                  </a:ext>
                </a:extLst>
              </p:cNvPr>
              <p:cNvSpPr/>
              <p:nvPr/>
            </p:nvSpPr>
            <p:spPr>
              <a:xfrm>
                <a:off x="1125816" y="3193244"/>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2" name="Rectangle 31">
                <a:extLst>
                  <a:ext uri="{FF2B5EF4-FFF2-40B4-BE49-F238E27FC236}">
                    <a16:creationId xmlns:a16="http://schemas.microsoft.com/office/drawing/2014/main" id="{A1B40AF0-FA2B-7A26-3881-6399037CB608}"/>
                  </a:ext>
                </a:extLst>
              </p:cNvPr>
              <p:cNvSpPr/>
              <p:nvPr/>
            </p:nvSpPr>
            <p:spPr>
              <a:xfrm>
                <a:off x="2643167" y="3088754"/>
                <a:ext cx="894906" cy="4557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3" name="Rectangle 32">
                <a:extLst>
                  <a:ext uri="{FF2B5EF4-FFF2-40B4-BE49-F238E27FC236}">
                    <a16:creationId xmlns:a16="http://schemas.microsoft.com/office/drawing/2014/main" id="{B2BF6ACD-4BDC-F4DC-5EBF-F6BF6F3CAF34}"/>
                  </a:ext>
                </a:extLst>
              </p:cNvPr>
              <p:cNvSpPr/>
              <p:nvPr/>
            </p:nvSpPr>
            <p:spPr>
              <a:xfrm>
                <a:off x="3117045" y="3172223"/>
                <a:ext cx="389975" cy="2320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OE</a:t>
                </a:r>
              </a:p>
            </p:txBody>
          </p:sp>
          <p:sp>
            <p:nvSpPr>
              <p:cNvPr id="34" name="Rectangle 33">
                <a:extLst>
                  <a:ext uri="{FF2B5EF4-FFF2-40B4-BE49-F238E27FC236}">
                    <a16:creationId xmlns:a16="http://schemas.microsoft.com/office/drawing/2014/main" id="{4AD5B730-36B6-0525-B9A8-D54623F42432}"/>
                  </a:ext>
                </a:extLst>
              </p:cNvPr>
              <p:cNvSpPr/>
              <p:nvPr/>
            </p:nvSpPr>
            <p:spPr>
              <a:xfrm>
                <a:off x="2643167" y="3169508"/>
                <a:ext cx="447745" cy="2320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DSP</a:t>
                </a:r>
              </a:p>
            </p:txBody>
          </p:sp>
          <p:cxnSp>
            <p:nvCxnSpPr>
              <p:cNvPr id="36" name="Straight Connector 35">
                <a:extLst>
                  <a:ext uri="{FF2B5EF4-FFF2-40B4-BE49-F238E27FC236}">
                    <a16:creationId xmlns:a16="http://schemas.microsoft.com/office/drawing/2014/main" id="{AC47CA4E-DBCA-482B-5889-BD88A6C29344}"/>
                  </a:ext>
                </a:extLst>
              </p:cNvPr>
              <p:cNvCxnSpPr>
                <a:cxnSpLocks/>
              </p:cNvCxnSpPr>
              <p:nvPr/>
            </p:nvCxnSpPr>
            <p:spPr>
              <a:xfrm>
                <a:off x="2643459" y="3435325"/>
                <a:ext cx="8949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C3663CDA-A807-7B56-0CFE-FB3685B184FF}"/>
                  </a:ext>
                </a:extLst>
              </p:cNvPr>
              <p:cNvCxnSpPr>
                <a:cxnSpLocks/>
                <a:stCxn id="22" idx="4"/>
              </p:cNvCxnSpPr>
              <p:nvPr/>
            </p:nvCxnSpPr>
            <p:spPr>
              <a:xfrm rot="5400000" flipH="1" flipV="1">
                <a:off x="1940949" y="2812443"/>
                <a:ext cx="10577" cy="1458785"/>
              </a:xfrm>
              <a:prstGeom prst="bentConnector4">
                <a:avLst>
                  <a:gd name="adj1" fmla="val -598913"/>
                  <a:gd name="adj2" fmla="val 100315"/>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88" name="Freeform 87">
              <a:extLst>
                <a:ext uri="{FF2B5EF4-FFF2-40B4-BE49-F238E27FC236}">
                  <a16:creationId xmlns:a16="http://schemas.microsoft.com/office/drawing/2014/main" id="{09D68BCB-A8E1-894F-201C-9D5329FAA698}"/>
                </a:ext>
              </a:extLst>
            </p:cNvPr>
            <p:cNvSpPr/>
            <p:nvPr/>
          </p:nvSpPr>
          <p:spPr>
            <a:xfrm>
              <a:off x="4078514" y="2161143"/>
              <a:ext cx="448893" cy="60567"/>
            </a:xfrm>
            <a:custGeom>
              <a:avLst/>
              <a:gdLst>
                <a:gd name="csX0" fmla="*/ 0 w 362857"/>
                <a:gd name="csY0" fmla="*/ 108858 h 108858"/>
                <a:gd name="csX1" fmla="*/ 36286 w 362857"/>
                <a:gd name="csY1" fmla="*/ 94343 h 108858"/>
                <a:gd name="csX2" fmla="*/ 50800 w 362857"/>
                <a:gd name="csY2" fmla="*/ 65315 h 108858"/>
                <a:gd name="csX3" fmla="*/ 65315 w 362857"/>
                <a:gd name="csY3" fmla="*/ 43543 h 108858"/>
                <a:gd name="csX4" fmla="*/ 72572 w 362857"/>
                <a:gd name="csY4" fmla="*/ 21772 h 108858"/>
                <a:gd name="csX5" fmla="*/ 116115 w 362857"/>
                <a:gd name="csY5" fmla="*/ 21772 h 108858"/>
                <a:gd name="csX6" fmla="*/ 159657 w 362857"/>
                <a:gd name="csY6" fmla="*/ 43543 h 108858"/>
                <a:gd name="csX7" fmla="*/ 203200 w 362857"/>
                <a:gd name="csY7" fmla="*/ 36286 h 108858"/>
                <a:gd name="csX8" fmla="*/ 217715 w 362857"/>
                <a:gd name="csY8" fmla="*/ 21772 h 108858"/>
                <a:gd name="csX9" fmla="*/ 312057 w 362857"/>
                <a:gd name="csY9" fmla="*/ 14515 h 108858"/>
                <a:gd name="csX10" fmla="*/ 355600 w 362857"/>
                <a:gd name="csY10" fmla="*/ 14515 h 108858"/>
                <a:gd name="csX11" fmla="*/ 362857 w 362857"/>
                <a:gd name="csY11" fmla="*/ 0 h 1088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62857" h="108858">
                  <a:moveTo>
                    <a:pt x="0" y="108858"/>
                  </a:moveTo>
                  <a:cubicBezTo>
                    <a:pt x="12095" y="104020"/>
                    <a:pt x="26395" y="102821"/>
                    <a:pt x="36286" y="94343"/>
                  </a:cubicBezTo>
                  <a:cubicBezTo>
                    <a:pt x="44500" y="87303"/>
                    <a:pt x="45433" y="74708"/>
                    <a:pt x="50800" y="65315"/>
                  </a:cubicBezTo>
                  <a:cubicBezTo>
                    <a:pt x="55128" y="57742"/>
                    <a:pt x="60477" y="50800"/>
                    <a:pt x="65315" y="43543"/>
                  </a:cubicBezTo>
                  <a:cubicBezTo>
                    <a:pt x="67734" y="36286"/>
                    <a:pt x="67163" y="27181"/>
                    <a:pt x="72572" y="21772"/>
                  </a:cubicBezTo>
                  <a:cubicBezTo>
                    <a:pt x="87086" y="7258"/>
                    <a:pt x="101601" y="16934"/>
                    <a:pt x="116115" y="21772"/>
                  </a:cubicBezTo>
                  <a:cubicBezTo>
                    <a:pt x="127122" y="29110"/>
                    <a:pt x="144634" y="43543"/>
                    <a:pt x="159657" y="43543"/>
                  </a:cubicBezTo>
                  <a:cubicBezTo>
                    <a:pt x="174372" y="43543"/>
                    <a:pt x="188686" y="38705"/>
                    <a:pt x="203200" y="36286"/>
                  </a:cubicBezTo>
                  <a:cubicBezTo>
                    <a:pt x="208038" y="31448"/>
                    <a:pt x="212372" y="26046"/>
                    <a:pt x="217715" y="21772"/>
                  </a:cubicBezTo>
                  <a:cubicBezTo>
                    <a:pt x="253493" y="-6849"/>
                    <a:pt x="248148" y="8124"/>
                    <a:pt x="312057" y="14515"/>
                  </a:cubicBezTo>
                  <a:cubicBezTo>
                    <a:pt x="329920" y="20469"/>
                    <a:pt x="337737" y="27913"/>
                    <a:pt x="355600" y="14515"/>
                  </a:cubicBezTo>
                  <a:cubicBezTo>
                    <a:pt x="359927" y="11269"/>
                    <a:pt x="360438" y="4838"/>
                    <a:pt x="362857" y="0"/>
                  </a:cubicBezTo>
                </a:path>
              </a:pathLst>
            </a:custGeom>
            <a:noFill/>
            <a:ln w="38100">
              <a:solidFill>
                <a:schemeClr val="accent1">
                  <a:lumMod val="20000"/>
                  <a:lumOff val="80000"/>
                </a:schemeClr>
              </a:solidFill>
              <a:extLst>
                <a:ext uri="{C807C97D-BFC1-408E-A445-0C87EB9F89A2}">
                  <ask:lineSketchStyleProps xmlns:ask="http://schemas.microsoft.com/office/drawing/2018/sketchyshapes" sd="1219033472">
                    <a:custGeom>
                      <a:avLst/>
                      <a:gdLst>
                        <a:gd name="csX0" fmla="*/ 0 w 448893"/>
                        <a:gd name="csY0" fmla="*/ 60567 h 60567"/>
                        <a:gd name="csX1" fmla="*/ 44889 w 448893"/>
                        <a:gd name="csY1" fmla="*/ 52491 h 60567"/>
                        <a:gd name="csX2" fmla="*/ 62845 w 448893"/>
                        <a:gd name="csY2" fmla="*/ 36340 h 60567"/>
                        <a:gd name="csX3" fmla="*/ 80801 w 448893"/>
                        <a:gd name="csY3" fmla="*/ 24226 h 60567"/>
                        <a:gd name="csX4" fmla="*/ 89779 w 448893"/>
                        <a:gd name="csY4" fmla="*/ 12113 h 60567"/>
                        <a:gd name="csX5" fmla="*/ 143646 w 448893"/>
                        <a:gd name="csY5" fmla="*/ 12113 h 60567"/>
                        <a:gd name="csX6" fmla="*/ 197512 w 448893"/>
                        <a:gd name="csY6" fmla="*/ 24226 h 60567"/>
                        <a:gd name="csX7" fmla="*/ 251380 w 448893"/>
                        <a:gd name="csY7" fmla="*/ 20189 h 60567"/>
                        <a:gd name="csX8" fmla="*/ 269336 w 448893"/>
                        <a:gd name="csY8" fmla="*/ 12113 h 60567"/>
                        <a:gd name="csX9" fmla="*/ 386047 w 448893"/>
                        <a:gd name="csY9" fmla="*/ 8075 h 60567"/>
                        <a:gd name="csX10" fmla="*/ 439915 w 448893"/>
                        <a:gd name="csY10" fmla="*/ 8075 h 60567"/>
                        <a:gd name="csX11" fmla="*/ 448893 w 448893"/>
                        <a:gd name="csY11" fmla="*/ 0 h 605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48893" h="60567" extrusionOk="0">
                          <a:moveTo>
                            <a:pt x="0" y="60567"/>
                          </a:moveTo>
                          <a:cubicBezTo>
                            <a:pt x="13709" y="57102"/>
                            <a:pt x="30755" y="57920"/>
                            <a:pt x="44889" y="52491"/>
                          </a:cubicBezTo>
                          <a:cubicBezTo>
                            <a:pt x="55411" y="48650"/>
                            <a:pt x="55626" y="41584"/>
                            <a:pt x="62845" y="36340"/>
                          </a:cubicBezTo>
                          <a:cubicBezTo>
                            <a:pt x="67873" y="32444"/>
                            <a:pt x="74769" y="28523"/>
                            <a:pt x="80801" y="24226"/>
                          </a:cubicBezTo>
                          <a:cubicBezTo>
                            <a:pt x="83049" y="19782"/>
                            <a:pt x="83973" y="15547"/>
                            <a:pt x="89779" y="12113"/>
                          </a:cubicBezTo>
                          <a:cubicBezTo>
                            <a:pt x="110267" y="4339"/>
                            <a:pt x="127251" y="6211"/>
                            <a:pt x="143646" y="12113"/>
                          </a:cubicBezTo>
                          <a:cubicBezTo>
                            <a:pt x="156144" y="16025"/>
                            <a:pt x="177060" y="25983"/>
                            <a:pt x="197512" y="24226"/>
                          </a:cubicBezTo>
                          <a:cubicBezTo>
                            <a:pt x="215615" y="23266"/>
                            <a:pt x="233032" y="22079"/>
                            <a:pt x="251380" y="20189"/>
                          </a:cubicBezTo>
                          <a:cubicBezTo>
                            <a:pt x="257819" y="17751"/>
                            <a:pt x="263300" y="14629"/>
                            <a:pt x="269336" y="12113"/>
                          </a:cubicBezTo>
                          <a:cubicBezTo>
                            <a:pt x="312725" y="-3952"/>
                            <a:pt x="308445" y="5714"/>
                            <a:pt x="386047" y="8075"/>
                          </a:cubicBezTo>
                          <a:cubicBezTo>
                            <a:pt x="408391" y="11752"/>
                            <a:pt x="417908" y="16480"/>
                            <a:pt x="439915" y="8075"/>
                          </a:cubicBezTo>
                          <a:cubicBezTo>
                            <a:pt x="445483" y="6600"/>
                            <a:pt x="446346" y="3237"/>
                            <a:pt x="448893"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B9A1FC87-675F-44B8-32D7-5D8B0D72DBF9}"/>
              </a:ext>
            </a:extLst>
          </p:cNvPr>
          <p:cNvGrpSpPr/>
          <p:nvPr/>
        </p:nvGrpSpPr>
        <p:grpSpPr>
          <a:xfrm>
            <a:off x="4178617" y="2408890"/>
            <a:ext cx="2875236" cy="821331"/>
            <a:chOff x="4741579" y="2016419"/>
            <a:chExt cx="2875236" cy="821331"/>
          </a:xfrm>
        </p:grpSpPr>
        <p:sp>
          <p:nvSpPr>
            <p:cNvPr id="59" name="Rectangle 58">
              <a:extLst>
                <a:ext uri="{FF2B5EF4-FFF2-40B4-BE49-F238E27FC236}">
                  <a16:creationId xmlns:a16="http://schemas.microsoft.com/office/drawing/2014/main" id="{290C90D0-EEC4-3D97-2C07-FAED9DED81A0}"/>
                </a:ext>
              </a:extLst>
            </p:cNvPr>
            <p:cNvSpPr/>
            <p:nvPr/>
          </p:nvSpPr>
          <p:spPr>
            <a:xfrm>
              <a:off x="4768701" y="2202422"/>
              <a:ext cx="1099335" cy="170480"/>
            </a:xfrm>
            <a:prstGeom prst="rect">
              <a:avLst/>
            </a:prstGeom>
            <a:solidFill>
              <a:srgbClr val="C6D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Substrate</a:t>
              </a:r>
            </a:p>
          </p:txBody>
        </p:sp>
        <p:sp>
          <p:nvSpPr>
            <p:cNvPr id="60" name="Rectangle 59">
              <a:extLst>
                <a:ext uri="{FF2B5EF4-FFF2-40B4-BE49-F238E27FC236}">
                  <a16:creationId xmlns:a16="http://schemas.microsoft.com/office/drawing/2014/main" id="{4EB8757A-21F4-AA88-D9AE-369B5C59091C}"/>
                </a:ext>
              </a:extLst>
            </p:cNvPr>
            <p:cNvSpPr/>
            <p:nvPr/>
          </p:nvSpPr>
          <p:spPr>
            <a:xfrm>
              <a:off x="4741580" y="2493565"/>
              <a:ext cx="2463032" cy="344185"/>
            </a:xfrm>
            <a:prstGeom prst="rect">
              <a:avLst/>
            </a:prstGeom>
            <a:solidFill>
              <a:srgbClr val="0D5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PCB</a:t>
              </a:r>
            </a:p>
          </p:txBody>
        </p:sp>
        <p:sp>
          <p:nvSpPr>
            <p:cNvPr id="61" name="Oval 60">
              <a:extLst>
                <a:ext uri="{FF2B5EF4-FFF2-40B4-BE49-F238E27FC236}">
                  <a16:creationId xmlns:a16="http://schemas.microsoft.com/office/drawing/2014/main" id="{FA8038C8-ABE3-F1B5-7C8A-C66565A292FE}"/>
                </a:ext>
              </a:extLst>
            </p:cNvPr>
            <p:cNvSpPr/>
            <p:nvPr/>
          </p:nvSpPr>
          <p:spPr>
            <a:xfrm>
              <a:off x="4844321" y="2372902"/>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62" name="Oval 61">
              <a:extLst>
                <a:ext uri="{FF2B5EF4-FFF2-40B4-BE49-F238E27FC236}">
                  <a16:creationId xmlns:a16="http://schemas.microsoft.com/office/drawing/2014/main" id="{11781486-D315-1F8F-7770-3D7F2E0D5406}"/>
                </a:ext>
              </a:extLst>
            </p:cNvPr>
            <p:cNvSpPr/>
            <p:nvPr/>
          </p:nvSpPr>
          <p:spPr>
            <a:xfrm>
              <a:off x="5004855" y="2372902"/>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63" name="Oval 62">
              <a:extLst>
                <a:ext uri="{FF2B5EF4-FFF2-40B4-BE49-F238E27FC236}">
                  <a16:creationId xmlns:a16="http://schemas.microsoft.com/office/drawing/2014/main" id="{C2EF7239-5543-A988-E54E-4BCC8AC05C1E}"/>
                </a:ext>
              </a:extLst>
            </p:cNvPr>
            <p:cNvSpPr/>
            <p:nvPr/>
          </p:nvSpPr>
          <p:spPr>
            <a:xfrm>
              <a:off x="5175662" y="2372902"/>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64" name="Oval 63">
              <a:extLst>
                <a:ext uri="{FF2B5EF4-FFF2-40B4-BE49-F238E27FC236}">
                  <a16:creationId xmlns:a16="http://schemas.microsoft.com/office/drawing/2014/main" id="{3642D706-9DB0-FE3F-1F23-9846C9A8EED6}"/>
                </a:ext>
              </a:extLst>
            </p:cNvPr>
            <p:cNvSpPr/>
            <p:nvPr/>
          </p:nvSpPr>
          <p:spPr>
            <a:xfrm>
              <a:off x="5363809" y="2375442"/>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65" name="Oval 64">
              <a:extLst>
                <a:ext uri="{FF2B5EF4-FFF2-40B4-BE49-F238E27FC236}">
                  <a16:creationId xmlns:a16="http://schemas.microsoft.com/office/drawing/2014/main" id="{FFB32D63-844D-6521-0267-D030E981C94B}"/>
                </a:ext>
              </a:extLst>
            </p:cNvPr>
            <p:cNvSpPr/>
            <p:nvPr/>
          </p:nvSpPr>
          <p:spPr>
            <a:xfrm>
              <a:off x="5524343" y="2375442"/>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66" name="Oval 65">
              <a:extLst>
                <a:ext uri="{FF2B5EF4-FFF2-40B4-BE49-F238E27FC236}">
                  <a16:creationId xmlns:a16="http://schemas.microsoft.com/office/drawing/2014/main" id="{1BD6C9F8-C461-A8F2-55EC-F5574D8BC7E7}"/>
                </a:ext>
              </a:extLst>
            </p:cNvPr>
            <p:cNvSpPr/>
            <p:nvPr/>
          </p:nvSpPr>
          <p:spPr>
            <a:xfrm>
              <a:off x="5695150" y="2375442"/>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67" name="Rectangle 66">
              <a:extLst>
                <a:ext uri="{FF2B5EF4-FFF2-40B4-BE49-F238E27FC236}">
                  <a16:creationId xmlns:a16="http://schemas.microsoft.com/office/drawing/2014/main" id="{79B7E21D-C880-7F1A-C0F3-70AFC2278785}"/>
                </a:ext>
              </a:extLst>
            </p:cNvPr>
            <p:cNvSpPr/>
            <p:nvPr/>
          </p:nvSpPr>
          <p:spPr>
            <a:xfrm>
              <a:off x="4741579" y="2016419"/>
              <a:ext cx="1099335" cy="1206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ASIC</a:t>
              </a:r>
            </a:p>
          </p:txBody>
        </p:sp>
        <p:sp>
          <p:nvSpPr>
            <p:cNvPr id="68" name="Oval 67">
              <a:extLst>
                <a:ext uri="{FF2B5EF4-FFF2-40B4-BE49-F238E27FC236}">
                  <a16:creationId xmlns:a16="http://schemas.microsoft.com/office/drawing/2014/main" id="{68CEBBC0-2CEB-1B73-77F3-CF01A87794EE}"/>
                </a:ext>
              </a:extLst>
            </p:cNvPr>
            <p:cNvSpPr/>
            <p:nvPr/>
          </p:nvSpPr>
          <p:spPr>
            <a:xfrm>
              <a:off x="4859304" y="2136653"/>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69" name="Oval 68">
              <a:extLst>
                <a:ext uri="{FF2B5EF4-FFF2-40B4-BE49-F238E27FC236}">
                  <a16:creationId xmlns:a16="http://schemas.microsoft.com/office/drawing/2014/main" id="{F285268B-9C5E-1DF5-9A10-E580CFF85166}"/>
                </a:ext>
              </a:extLst>
            </p:cNvPr>
            <p:cNvSpPr/>
            <p:nvPr/>
          </p:nvSpPr>
          <p:spPr>
            <a:xfrm>
              <a:off x="4974568" y="2136653"/>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70" name="Oval 69">
              <a:extLst>
                <a:ext uri="{FF2B5EF4-FFF2-40B4-BE49-F238E27FC236}">
                  <a16:creationId xmlns:a16="http://schemas.microsoft.com/office/drawing/2014/main" id="{708E6E4B-2AF9-3B86-E978-83FE1B8E9E33}"/>
                </a:ext>
              </a:extLst>
            </p:cNvPr>
            <p:cNvSpPr/>
            <p:nvPr/>
          </p:nvSpPr>
          <p:spPr>
            <a:xfrm>
              <a:off x="5089294" y="2137638"/>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71" name="Oval 70">
              <a:extLst>
                <a:ext uri="{FF2B5EF4-FFF2-40B4-BE49-F238E27FC236}">
                  <a16:creationId xmlns:a16="http://schemas.microsoft.com/office/drawing/2014/main" id="{D054FCB5-3CEB-CCA5-C6A7-3B3324FCFD11}"/>
                </a:ext>
              </a:extLst>
            </p:cNvPr>
            <p:cNvSpPr/>
            <p:nvPr/>
          </p:nvSpPr>
          <p:spPr>
            <a:xfrm>
              <a:off x="5204558" y="2137638"/>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72" name="Oval 71">
              <a:extLst>
                <a:ext uri="{FF2B5EF4-FFF2-40B4-BE49-F238E27FC236}">
                  <a16:creationId xmlns:a16="http://schemas.microsoft.com/office/drawing/2014/main" id="{36217C4A-6B79-29C5-A085-CCA9D26A5300}"/>
                </a:ext>
              </a:extLst>
            </p:cNvPr>
            <p:cNvSpPr/>
            <p:nvPr/>
          </p:nvSpPr>
          <p:spPr>
            <a:xfrm>
              <a:off x="5316658" y="2136161"/>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73" name="Oval 72">
              <a:extLst>
                <a:ext uri="{FF2B5EF4-FFF2-40B4-BE49-F238E27FC236}">
                  <a16:creationId xmlns:a16="http://schemas.microsoft.com/office/drawing/2014/main" id="{05623DD9-2C35-F735-3C1A-F6786D1C377C}"/>
                </a:ext>
              </a:extLst>
            </p:cNvPr>
            <p:cNvSpPr/>
            <p:nvPr/>
          </p:nvSpPr>
          <p:spPr>
            <a:xfrm>
              <a:off x="5431922" y="2136161"/>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74" name="Oval 73">
              <a:extLst>
                <a:ext uri="{FF2B5EF4-FFF2-40B4-BE49-F238E27FC236}">
                  <a16:creationId xmlns:a16="http://schemas.microsoft.com/office/drawing/2014/main" id="{461B36E1-90AF-CF1F-7012-FAADC6DBA1A8}"/>
                </a:ext>
              </a:extLst>
            </p:cNvPr>
            <p:cNvSpPr/>
            <p:nvPr/>
          </p:nvSpPr>
          <p:spPr>
            <a:xfrm>
              <a:off x="5546648" y="2137146"/>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75" name="Oval 74">
              <a:extLst>
                <a:ext uri="{FF2B5EF4-FFF2-40B4-BE49-F238E27FC236}">
                  <a16:creationId xmlns:a16="http://schemas.microsoft.com/office/drawing/2014/main" id="{AA693C6D-EBB0-3A8A-0350-ACF499B4EB20}"/>
                </a:ext>
              </a:extLst>
            </p:cNvPr>
            <p:cNvSpPr/>
            <p:nvPr/>
          </p:nvSpPr>
          <p:spPr>
            <a:xfrm>
              <a:off x="5661912" y="2137146"/>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77" name="Rectangle 76">
              <a:extLst>
                <a:ext uri="{FF2B5EF4-FFF2-40B4-BE49-F238E27FC236}">
                  <a16:creationId xmlns:a16="http://schemas.microsoft.com/office/drawing/2014/main" id="{8306E5AD-79FF-2064-7606-2A22C55291AD}"/>
                </a:ext>
              </a:extLst>
            </p:cNvPr>
            <p:cNvSpPr/>
            <p:nvPr/>
          </p:nvSpPr>
          <p:spPr>
            <a:xfrm>
              <a:off x="6623791" y="2161143"/>
              <a:ext cx="389975" cy="2320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OE</a:t>
              </a:r>
            </a:p>
          </p:txBody>
        </p:sp>
        <p:cxnSp>
          <p:nvCxnSpPr>
            <p:cNvPr id="80" name="Elbow Connector 79">
              <a:extLst>
                <a:ext uri="{FF2B5EF4-FFF2-40B4-BE49-F238E27FC236}">
                  <a16:creationId xmlns:a16="http://schemas.microsoft.com/office/drawing/2014/main" id="{7DEC65F1-FB55-4AA9-8FEF-2E51AC7C5FCE}"/>
                </a:ext>
              </a:extLst>
            </p:cNvPr>
            <p:cNvCxnSpPr>
              <a:cxnSpLocks/>
              <a:stCxn id="66" idx="4"/>
              <a:endCxn id="89" idx="4"/>
            </p:cNvCxnSpPr>
            <p:nvPr/>
          </p:nvCxnSpPr>
          <p:spPr>
            <a:xfrm rot="16200000" flipH="1">
              <a:off x="6219583" y="2024385"/>
              <a:ext cx="17792" cy="951074"/>
            </a:xfrm>
            <a:prstGeom prst="bentConnector3">
              <a:avLst>
                <a:gd name="adj1" fmla="val 569070"/>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66338958-63E3-DFEB-0BC3-8DDA590CB1F5}"/>
                </a:ext>
              </a:extLst>
            </p:cNvPr>
            <p:cNvSpPr/>
            <p:nvPr/>
          </p:nvSpPr>
          <p:spPr>
            <a:xfrm>
              <a:off x="6646224" y="2393234"/>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90" name="Oval 89">
              <a:extLst>
                <a:ext uri="{FF2B5EF4-FFF2-40B4-BE49-F238E27FC236}">
                  <a16:creationId xmlns:a16="http://schemas.microsoft.com/office/drawing/2014/main" id="{CF0FB6A3-1D8D-FB81-A08F-27353B68FF82}"/>
                </a:ext>
              </a:extLst>
            </p:cNvPr>
            <p:cNvSpPr/>
            <p:nvPr/>
          </p:nvSpPr>
          <p:spPr>
            <a:xfrm>
              <a:off x="6877816" y="2393234"/>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93" name="Freeform 92">
              <a:extLst>
                <a:ext uri="{FF2B5EF4-FFF2-40B4-BE49-F238E27FC236}">
                  <a16:creationId xmlns:a16="http://schemas.microsoft.com/office/drawing/2014/main" id="{2D403FEC-74FF-2660-FC1F-8942ED8BCB25}"/>
                </a:ext>
              </a:extLst>
            </p:cNvPr>
            <p:cNvSpPr/>
            <p:nvPr/>
          </p:nvSpPr>
          <p:spPr>
            <a:xfrm>
              <a:off x="7012434" y="2128705"/>
              <a:ext cx="604381" cy="123642"/>
            </a:xfrm>
            <a:custGeom>
              <a:avLst/>
              <a:gdLst>
                <a:gd name="csX0" fmla="*/ 0 w 362857"/>
                <a:gd name="csY0" fmla="*/ 108858 h 108858"/>
                <a:gd name="csX1" fmla="*/ 36286 w 362857"/>
                <a:gd name="csY1" fmla="*/ 94343 h 108858"/>
                <a:gd name="csX2" fmla="*/ 50800 w 362857"/>
                <a:gd name="csY2" fmla="*/ 65315 h 108858"/>
                <a:gd name="csX3" fmla="*/ 65315 w 362857"/>
                <a:gd name="csY3" fmla="*/ 43543 h 108858"/>
                <a:gd name="csX4" fmla="*/ 72572 w 362857"/>
                <a:gd name="csY4" fmla="*/ 21772 h 108858"/>
                <a:gd name="csX5" fmla="*/ 116115 w 362857"/>
                <a:gd name="csY5" fmla="*/ 21772 h 108858"/>
                <a:gd name="csX6" fmla="*/ 159657 w 362857"/>
                <a:gd name="csY6" fmla="*/ 43543 h 108858"/>
                <a:gd name="csX7" fmla="*/ 203200 w 362857"/>
                <a:gd name="csY7" fmla="*/ 36286 h 108858"/>
                <a:gd name="csX8" fmla="*/ 217715 w 362857"/>
                <a:gd name="csY8" fmla="*/ 21772 h 108858"/>
                <a:gd name="csX9" fmla="*/ 312057 w 362857"/>
                <a:gd name="csY9" fmla="*/ 14515 h 108858"/>
                <a:gd name="csX10" fmla="*/ 355600 w 362857"/>
                <a:gd name="csY10" fmla="*/ 14515 h 108858"/>
                <a:gd name="csX11" fmla="*/ 362857 w 362857"/>
                <a:gd name="csY11" fmla="*/ 0 h 1088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62857" h="108858">
                  <a:moveTo>
                    <a:pt x="0" y="108858"/>
                  </a:moveTo>
                  <a:cubicBezTo>
                    <a:pt x="12095" y="104020"/>
                    <a:pt x="26395" y="102821"/>
                    <a:pt x="36286" y="94343"/>
                  </a:cubicBezTo>
                  <a:cubicBezTo>
                    <a:pt x="44500" y="87303"/>
                    <a:pt x="45433" y="74708"/>
                    <a:pt x="50800" y="65315"/>
                  </a:cubicBezTo>
                  <a:cubicBezTo>
                    <a:pt x="55128" y="57742"/>
                    <a:pt x="60477" y="50800"/>
                    <a:pt x="65315" y="43543"/>
                  </a:cubicBezTo>
                  <a:cubicBezTo>
                    <a:pt x="67734" y="36286"/>
                    <a:pt x="67163" y="27181"/>
                    <a:pt x="72572" y="21772"/>
                  </a:cubicBezTo>
                  <a:cubicBezTo>
                    <a:pt x="87086" y="7258"/>
                    <a:pt x="101601" y="16934"/>
                    <a:pt x="116115" y="21772"/>
                  </a:cubicBezTo>
                  <a:cubicBezTo>
                    <a:pt x="127122" y="29110"/>
                    <a:pt x="144634" y="43543"/>
                    <a:pt x="159657" y="43543"/>
                  </a:cubicBezTo>
                  <a:cubicBezTo>
                    <a:pt x="174372" y="43543"/>
                    <a:pt x="188686" y="38705"/>
                    <a:pt x="203200" y="36286"/>
                  </a:cubicBezTo>
                  <a:cubicBezTo>
                    <a:pt x="208038" y="31448"/>
                    <a:pt x="212372" y="26046"/>
                    <a:pt x="217715" y="21772"/>
                  </a:cubicBezTo>
                  <a:cubicBezTo>
                    <a:pt x="253493" y="-6849"/>
                    <a:pt x="248148" y="8124"/>
                    <a:pt x="312057" y="14515"/>
                  </a:cubicBezTo>
                  <a:cubicBezTo>
                    <a:pt x="329920" y="20469"/>
                    <a:pt x="337737" y="27913"/>
                    <a:pt x="355600" y="14515"/>
                  </a:cubicBezTo>
                  <a:cubicBezTo>
                    <a:pt x="359927" y="11269"/>
                    <a:pt x="360438" y="4838"/>
                    <a:pt x="362857" y="0"/>
                  </a:cubicBezTo>
                </a:path>
              </a:pathLst>
            </a:custGeom>
            <a:noFill/>
            <a:ln w="38100">
              <a:solidFill>
                <a:schemeClr val="accent1">
                  <a:lumMod val="20000"/>
                  <a:lumOff val="80000"/>
                </a:schemeClr>
              </a:solidFill>
              <a:extLst>
                <a:ext uri="{C807C97D-BFC1-408E-A445-0C87EB9F89A2}">
                  <ask:lineSketchStyleProps xmlns:ask="http://schemas.microsoft.com/office/drawing/2018/sketchyshapes" sd="1219033472">
                    <a:custGeom>
                      <a:avLst/>
                      <a:gdLst>
                        <a:gd name="csX0" fmla="*/ 0 w 448893"/>
                        <a:gd name="csY0" fmla="*/ 60567 h 60567"/>
                        <a:gd name="csX1" fmla="*/ 44889 w 448893"/>
                        <a:gd name="csY1" fmla="*/ 52491 h 60567"/>
                        <a:gd name="csX2" fmla="*/ 62845 w 448893"/>
                        <a:gd name="csY2" fmla="*/ 36340 h 60567"/>
                        <a:gd name="csX3" fmla="*/ 80801 w 448893"/>
                        <a:gd name="csY3" fmla="*/ 24226 h 60567"/>
                        <a:gd name="csX4" fmla="*/ 89779 w 448893"/>
                        <a:gd name="csY4" fmla="*/ 12113 h 60567"/>
                        <a:gd name="csX5" fmla="*/ 143646 w 448893"/>
                        <a:gd name="csY5" fmla="*/ 12113 h 60567"/>
                        <a:gd name="csX6" fmla="*/ 197512 w 448893"/>
                        <a:gd name="csY6" fmla="*/ 24226 h 60567"/>
                        <a:gd name="csX7" fmla="*/ 251380 w 448893"/>
                        <a:gd name="csY7" fmla="*/ 20189 h 60567"/>
                        <a:gd name="csX8" fmla="*/ 269336 w 448893"/>
                        <a:gd name="csY8" fmla="*/ 12113 h 60567"/>
                        <a:gd name="csX9" fmla="*/ 386047 w 448893"/>
                        <a:gd name="csY9" fmla="*/ 8075 h 60567"/>
                        <a:gd name="csX10" fmla="*/ 439915 w 448893"/>
                        <a:gd name="csY10" fmla="*/ 8075 h 60567"/>
                        <a:gd name="csX11" fmla="*/ 448893 w 448893"/>
                        <a:gd name="csY11" fmla="*/ 0 h 605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48893" h="60567" extrusionOk="0">
                          <a:moveTo>
                            <a:pt x="0" y="60567"/>
                          </a:moveTo>
                          <a:cubicBezTo>
                            <a:pt x="13709" y="57102"/>
                            <a:pt x="30755" y="57920"/>
                            <a:pt x="44889" y="52491"/>
                          </a:cubicBezTo>
                          <a:cubicBezTo>
                            <a:pt x="55411" y="48650"/>
                            <a:pt x="55626" y="41584"/>
                            <a:pt x="62845" y="36340"/>
                          </a:cubicBezTo>
                          <a:cubicBezTo>
                            <a:pt x="67873" y="32444"/>
                            <a:pt x="74769" y="28523"/>
                            <a:pt x="80801" y="24226"/>
                          </a:cubicBezTo>
                          <a:cubicBezTo>
                            <a:pt x="83049" y="19782"/>
                            <a:pt x="83973" y="15547"/>
                            <a:pt x="89779" y="12113"/>
                          </a:cubicBezTo>
                          <a:cubicBezTo>
                            <a:pt x="110267" y="4339"/>
                            <a:pt x="127251" y="6211"/>
                            <a:pt x="143646" y="12113"/>
                          </a:cubicBezTo>
                          <a:cubicBezTo>
                            <a:pt x="156144" y="16025"/>
                            <a:pt x="177060" y="25983"/>
                            <a:pt x="197512" y="24226"/>
                          </a:cubicBezTo>
                          <a:cubicBezTo>
                            <a:pt x="215615" y="23266"/>
                            <a:pt x="233032" y="22079"/>
                            <a:pt x="251380" y="20189"/>
                          </a:cubicBezTo>
                          <a:cubicBezTo>
                            <a:pt x="257819" y="17751"/>
                            <a:pt x="263300" y="14629"/>
                            <a:pt x="269336" y="12113"/>
                          </a:cubicBezTo>
                          <a:cubicBezTo>
                            <a:pt x="312725" y="-3952"/>
                            <a:pt x="308445" y="5714"/>
                            <a:pt x="386047" y="8075"/>
                          </a:cubicBezTo>
                          <a:cubicBezTo>
                            <a:pt x="408391" y="11752"/>
                            <a:pt x="417908" y="16480"/>
                            <a:pt x="439915" y="8075"/>
                          </a:cubicBezTo>
                          <a:cubicBezTo>
                            <a:pt x="445483" y="6600"/>
                            <a:pt x="446346" y="3237"/>
                            <a:pt x="448893"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50">
            <a:extLst>
              <a:ext uri="{FF2B5EF4-FFF2-40B4-BE49-F238E27FC236}">
                <a16:creationId xmlns:a16="http://schemas.microsoft.com/office/drawing/2014/main" id="{F54C02FC-A07E-5589-8D8B-B9B9A6C3E082}"/>
              </a:ext>
            </a:extLst>
          </p:cNvPr>
          <p:cNvGrpSpPr/>
          <p:nvPr/>
        </p:nvGrpSpPr>
        <p:grpSpPr>
          <a:xfrm>
            <a:off x="7308096" y="2284590"/>
            <a:ext cx="2136237" cy="945631"/>
            <a:chOff x="7927217" y="1886484"/>
            <a:chExt cx="2136237" cy="945631"/>
          </a:xfrm>
        </p:grpSpPr>
        <p:grpSp>
          <p:nvGrpSpPr>
            <p:cNvPr id="96" name="Group 95">
              <a:extLst>
                <a:ext uri="{FF2B5EF4-FFF2-40B4-BE49-F238E27FC236}">
                  <a16:creationId xmlns:a16="http://schemas.microsoft.com/office/drawing/2014/main" id="{83C61A0F-3363-A4FE-D6FC-BBEE2E0BC019}"/>
                </a:ext>
              </a:extLst>
            </p:cNvPr>
            <p:cNvGrpSpPr/>
            <p:nvPr/>
          </p:nvGrpSpPr>
          <p:grpSpPr>
            <a:xfrm>
              <a:off x="7927217" y="1886484"/>
              <a:ext cx="2136237" cy="945631"/>
              <a:chOff x="4741579" y="1892119"/>
              <a:chExt cx="2136237" cy="945631"/>
            </a:xfrm>
          </p:grpSpPr>
          <p:sp>
            <p:nvSpPr>
              <p:cNvPr id="97" name="Rectangle 96">
                <a:extLst>
                  <a:ext uri="{FF2B5EF4-FFF2-40B4-BE49-F238E27FC236}">
                    <a16:creationId xmlns:a16="http://schemas.microsoft.com/office/drawing/2014/main" id="{CFA51DA0-A768-E575-DF0F-15989B689B12}"/>
                  </a:ext>
                </a:extLst>
              </p:cNvPr>
              <p:cNvSpPr/>
              <p:nvPr/>
            </p:nvSpPr>
            <p:spPr>
              <a:xfrm>
                <a:off x="4768701" y="2202422"/>
                <a:ext cx="1531975" cy="170480"/>
              </a:xfrm>
              <a:prstGeom prst="rect">
                <a:avLst/>
              </a:prstGeom>
              <a:solidFill>
                <a:srgbClr val="C6D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Substrate</a:t>
                </a:r>
              </a:p>
            </p:txBody>
          </p:sp>
          <p:sp>
            <p:nvSpPr>
              <p:cNvPr id="98" name="Rectangle 97">
                <a:extLst>
                  <a:ext uri="{FF2B5EF4-FFF2-40B4-BE49-F238E27FC236}">
                    <a16:creationId xmlns:a16="http://schemas.microsoft.com/office/drawing/2014/main" id="{114E51B5-38CF-8546-E6E6-4E50166E4594}"/>
                  </a:ext>
                </a:extLst>
              </p:cNvPr>
              <p:cNvSpPr/>
              <p:nvPr/>
            </p:nvSpPr>
            <p:spPr>
              <a:xfrm>
                <a:off x="4741580" y="2493565"/>
                <a:ext cx="1909762" cy="344185"/>
              </a:xfrm>
              <a:prstGeom prst="rect">
                <a:avLst/>
              </a:prstGeom>
              <a:solidFill>
                <a:srgbClr val="0D5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PCB</a:t>
                </a:r>
              </a:p>
            </p:txBody>
          </p:sp>
          <p:sp>
            <p:nvSpPr>
              <p:cNvPr id="99" name="Oval 98">
                <a:extLst>
                  <a:ext uri="{FF2B5EF4-FFF2-40B4-BE49-F238E27FC236}">
                    <a16:creationId xmlns:a16="http://schemas.microsoft.com/office/drawing/2014/main" id="{EEA4DC3E-149A-6D2A-09AB-F8C099CBFD96}"/>
                  </a:ext>
                </a:extLst>
              </p:cNvPr>
              <p:cNvSpPr/>
              <p:nvPr/>
            </p:nvSpPr>
            <p:spPr>
              <a:xfrm>
                <a:off x="4844321" y="2372902"/>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00" name="Oval 99">
                <a:extLst>
                  <a:ext uri="{FF2B5EF4-FFF2-40B4-BE49-F238E27FC236}">
                    <a16:creationId xmlns:a16="http://schemas.microsoft.com/office/drawing/2014/main" id="{57E88D9F-61CE-17DC-43F4-11118222A0D1}"/>
                  </a:ext>
                </a:extLst>
              </p:cNvPr>
              <p:cNvSpPr/>
              <p:nvPr/>
            </p:nvSpPr>
            <p:spPr>
              <a:xfrm>
                <a:off x="5004855" y="2372902"/>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01" name="Oval 100">
                <a:extLst>
                  <a:ext uri="{FF2B5EF4-FFF2-40B4-BE49-F238E27FC236}">
                    <a16:creationId xmlns:a16="http://schemas.microsoft.com/office/drawing/2014/main" id="{48D55282-42C0-9F30-96A1-35512704A4B0}"/>
                  </a:ext>
                </a:extLst>
              </p:cNvPr>
              <p:cNvSpPr/>
              <p:nvPr/>
            </p:nvSpPr>
            <p:spPr>
              <a:xfrm>
                <a:off x="5175662" y="2372902"/>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02" name="Oval 101">
                <a:extLst>
                  <a:ext uri="{FF2B5EF4-FFF2-40B4-BE49-F238E27FC236}">
                    <a16:creationId xmlns:a16="http://schemas.microsoft.com/office/drawing/2014/main" id="{0CF02979-2E07-33B9-49EB-ACCE018F720C}"/>
                  </a:ext>
                </a:extLst>
              </p:cNvPr>
              <p:cNvSpPr/>
              <p:nvPr/>
            </p:nvSpPr>
            <p:spPr>
              <a:xfrm>
                <a:off x="5363809" y="2375442"/>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03" name="Oval 102">
                <a:extLst>
                  <a:ext uri="{FF2B5EF4-FFF2-40B4-BE49-F238E27FC236}">
                    <a16:creationId xmlns:a16="http://schemas.microsoft.com/office/drawing/2014/main" id="{A3922835-CBED-B314-B740-031A4652DCBD}"/>
                  </a:ext>
                </a:extLst>
              </p:cNvPr>
              <p:cNvSpPr/>
              <p:nvPr/>
            </p:nvSpPr>
            <p:spPr>
              <a:xfrm>
                <a:off x="5524343" y="2375442"/>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04" name="Oval 103">
                <a:extLst>
                  <a:ext uri="{FF2B5EF4-FFF2-40B4-BE49-F238E27FC236}">
                    <a16:creationId xmlns:a16="http://schemas.microsoft.com/office/drawing/2014/main" id="{C6E1AA7D-BBD5-F1DF-0C5A-3BEE5DB7031C}"/>
                  </a:ext>
                </a:extLst>
              </p:cNvPr>
              <p:cNvSpPr/>
              <p:nvPr/>
            </p:nvSpPr>
            <p:spPr>
              <a:xfrm>
                <a:off x="5695150" y="2375442"/>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05" name="Rectangle 104">
                <a:extLst>
                  <a:ext uri="{FF2B5EF4-FFF2-40B4-BE49-F238E27FC236}">
                    <a16:creationId xmlns:a16="http://schemas.microsoft.com/office/drawing/2014/main" id="{DCA6049B-2670-524B-27A4-0E0B13C57C3C}"/>
                  </a:ext>
                </a:extLst>
              </p:cNvPr>
              <p:cNvSpPr/>
              <p:nvPr/>
            </p:nvSpPr>
            <p:spPr>
              <a:xfrm>
                <a:off x="4741579" y="2016419"/>
                <a:ext cx="1099335" cy="1206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ASIC</a:t>
                </a:r>
              </a:p>
            </p:txBody>
          </p:sp>
          <p:sp>
            <p:nvSpPr>
              <p:cNvPr id="106" name="Oval 105">
                <a:extLst>
                  <a:ext uri="{FF2B5EF4-FFF2-40B4-BE49-F238E27FC236}">
                    <a16:creationId xmlns:a16="http://schemas.microsoft.com/office/drawing/2014/main" id="{6EFB4364-2587-1163-9F22-FE6D48D9287D}"/>
                  </a:ext>
                </a:extLst>
              </p:cNvPr>
              <p:cNvSpPr/>
              <p:nvPr/>
            </p:nvSpPr>
            <p:spPr>
              <a:xfrm>
                <a:off x="4859304" y="2136653"/>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07" name="Oval 106">
                <a:extLst>
                  <a:ext uri="{FF2B5EF4-FFF2-40B4-BE49-F238E27FC236}">
                    <a16:creationId xmlns:a16="http://schemas.microsoft.com/office/drawing/2014/main" id="{9FC97C98-FC42-8EC2-100D-1477390E0B04}"/>
                  </a:ext>
                </a:extLst>
              </p:cNvPr>
              <p:cNvSpPr/>
              <p:nvPr/>
            </p:nvSpPr>
            <p:spPr>
              <a:xfrm>
                <a:off x="4974568" y="2136653"/>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08" name="Oval 107">
                <a:extLst>
                  <a:ext uri="{FF2B5EF4-FFF2-40B4-BE49-F238E27FC236}">
                    <a16:creationId xmlns:a16="http://schemas.microsoft.com/office/drawing/2014/main" id="{C2BECBF0-D3F9-FB1C-A166-8953664B2BB0}"/>
                  </a:ext>
                </a:extLst>
              </p:cNvPr>
              <p:cNvSpPr/>
              <p:nvPr/>
            </p:nvSpPr>
            <p:spPr>
              <a:xfrm>
                <a:off x="5089294" y="2137638"/>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09" name="Oval 108">
                <a:extLst>
                  <a:ext uri="{FF2B5EF4-FFF2-40B4-BE49-F238E27FC236}">
                    <a16:creationId xmlns:a16="http://schemas.microsoft.com/office/drawing/2014/main" id="{A4EF3FA1-59F0-2306-BBE0-729EFCA340A4}"/>
                  </a:ext>
                </a:extLst>
              </p:cNvPr>
              <p:cNvSpPr/>
              <p:nvPr/>
            </p:nvSpPr>
            <p:spPr>
              <a:xfrm>
                <a:off x="5204558" y="2137638"/>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10" name="Oval 109">
                <a:extLst>
                  <a:ext uri="{FF2B5EF4-FFF2-40B4-BE49-F238E27FC236}">
                    <a16:creationId xmlns:a16="http://schemas.microsoft.com/office/drawing/2014/main" id="{5911B176-55C1-1708-785E-A2D843227379}"/>
                  </a:ext>
                </a:extLst>
              </p:cNvPr>
              <p:cNvSpPr/>
              <p:nvPr/>
            </p:nvSpPr>
            <p:spPr>
              <a:xfrm>
                <a:off x="5316658" y="2136161"/>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11" name="Oval 110">
                <a:extLst>
                  <a:ext uri="{FF2B5EF4-FFF2-40B4-BE49-F238E27FC236}">
                    <a16:creationId xmlns:a16="http://schemas.microsoft.com/office/drawing/2014/main" id="{7940D5E7-F114-B8DF-E051-B272837D3381}"/>
                  </a:ext>
                </a:extLst>
              </p:cNvPr>
              <p:cNvSpPr/>
              <p:nvPr/>
            </p:nvSpPr>
            <p:spPr>
              <a:xfrm>
                <a:off x="5431922" y="2136161"/>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12" name="Oval 111">
                <a:extLst>
                  <a:ext uri="{FF2B5EF4-FFF2-40B4-BE49-F238E27FC236}">
                    <a16:creationId xmlns:a16="http://schemas.microsoft.com/office/drawing/2014/main" id="{D6885188-7B39-A8C0-EC94-C765FAB23F97}"/>
                  </a:ext>
                </a:extLst>
              </p:cNvPr>
              <p:cNvSpPr/>
              <p:nvPr/>
            </p:nvSpPr>
            <p:spPr>
              <a:xfrm>
                <a:off x="5546648" y="2137146"/>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13" name="Oval 112">
                <a:extLst>
                  <a:ext uri="{FF2B5EF4-FFF2-40B4-BE49-F238E27FC236}">
                    <a16:creationId xmlns:a16="http://schemas.microsoft.com/office/drawing/2014/main" id="{C52C8DA5-E890-B9B2-ED27-0265850096F8}"/>
                  </a:ext>
                </a:extLst>
              </p:cNvPr>
              <p:cNvSpPr/>
              <p:nvPr/>
            </p:nvSpPr>
            <p:spPr>
              <a:xfrm>
                <a:off x="5661912" y="2137146"/>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14" name="Rectangle 113">
                <a:extLst>
                  <a:ext uri="{FF2B5EF4-FFF2-40B4-BE49-F238E27FC236}">
                    <a16:creationId xmlns:a16="http://schemas.microsoft.com/office/drawing/2014/main" id="{A62B6C0C-3ADB-3870-D0C6-64A582F79F89}"/>
                  </a:ext>
                </a:extLst>
              </p:cNvPr>
              <p:cNvSpPr/>
              <p:nvPr/>
            </p:nvSpPr>
            <p:spPr>
              <a:xfrm>
                <a:off x="5886163" y="1912264"/>
                <a:ext cx="389975" cy="2320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OE</a:t>
                </a:r>
              </a:p>
            </p:txBody>
          </p:sp>
          <p:cxnSp>
            <p:nvCxnSpPr>
              <p:cNvPr id="115" name="Elbow Connector 114">
                <a:extLst>
                  <a:ext uri="{FF2B5EF4-FFF2-40B4-BE49-F238E27FC236}">
                    <a16:creationId xmlns:a16="http://schemas.microsoft.com/office/drawing/2014/main" id="{EEC5CE32-791B-D1FA-9D75-0E5991126351}"/>
                  </a:ext>
                </a:extLst>
              </p:cNvPr>
              <p:cNvCxnSpPr>
                <a:cxnSpLocks/>
                <a:endCxn id="119" idx="4"/>
              </p:cNvCxnSpPr>
              <p:nvPr/>
            </p:nvCxnSpPr>
            <p:spPr>
              <a:xfrm>
                <a:off x="5693192" y="2190206"/>
                <a:ext cx="289405" cy="10892"/>
              </a:xfrm>
              <a:prstGeom prst="bentConnector4">
                <a:avLst>
                  <a:gd name="adj1" fmla="val 2639"/>
                  <a:gd name="adj2" fmla="val 691967"/>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8" name="Freeform 117">
                <a:extLst>
                  <a:ext uri="{FF2B5EF4-FFF2-40B4-BE49-F238E27FC236}">
                    <a16:creationId xmlns:a16="http://schemas.microsoft.com/office/drawing/2014/main" id="{8C9F4403-C571-8E8C-7678-E41077CC523F}"/>
                  </a:ext>
                </a:extLst>
              </p:cNvPr>
              <p:cNvSpPr/>
              <p:nvPr/>
            </p:nvSpPr>
            <p:spPr>
              <a:xfrm>
                <a:off x="6273435" y="1892119"/>
                <a:ext cx="604381" cy="123642"/>
              </a:xfrm>
              <a:custGeom>
                <a:avLst/>
                <a:gdLst>
                  <a:gd name="csX0" fmla="*/ 0 w 362857"/>
                  <a:gd name="csY0" fmla="*/ 108858 h 108858"/>
                  <a:gd name="csX1" fmla="*/ 36286 w 362857"/>
                  <a:gd name="csY1" fmla="*/ 94343 h 108858"/>
                  <a:gd name="csX2" fmla="*/ 50800 w 362857"/>
                  <a:gd name="csY2" fmla="*/ 65315 h 108858"/>
                  <a:gd name="csX3" fmla="*/ 65315 w 362857"/>
                  <a:gd name="csY3" fmla="*/ 43543 h 108858"/>
                  <a:gd name="csX4" fmla="*/ 72572 w 362857"/>
                  <a:gd name="csY4" fmla="*/ 21772 h 108858"/>
                  <a:gd name="csX5" fmla="*/ 116115 w 362857"/>
                  <a:gd name="csY5" fmla="*/ 21772 h 108858"/>
                  <a:gd name="csX6" fmla="*/ 159657 w 362857"/>
                  <a:gd name="csY6" fmla="*/ 43543 h 108858"/>
                  <a:gd name="csX7" fmla="*/ 203200 w 362857"/>
                  <a:gd name="csY7" fmla="*/ 36286 h 108858"/>
                  <a:gd name="csX8" fmla="*/ 217715 w 362857"/>
                  <a:gd name="csY8" fmla="*/ 21772 h 108858"/>
                  <a:gd name="csX9" fmla="*/ 312057 w 362857"/>
                  <a:gd name="csY9" fmla="*/ 14515 h 108858"/>
                  <a:gd name="csX10" fmla="*/ 355600 w 362857"/>
                  <a:gd name="csY10" fmla="*/ 14515 h 108858"/>
                  <a:gd name="csX11" fmla="*/ 362857 w 362857"/>
                  <a:gd name="csY11" fmla="*/ 0 h 1088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62857" h="108858">
                    <a:moveTo>
                      <a:pt x="0" y="108858"/>
                    </a:moveTo>
                    <a:cubicBezTo>
                      <a:pt x="12095" y="104020"/>
                      <a:pt x="26395" y="102821"/>
                      <a:pt x="36286" y="94343"/>
                    </a:cubicBezTo>
                    <a:cubicBezTo>
                      <a:pt x="44500" y="87303"/>
                      <a:pt x="45433" y="74708"/>
                      <a:pt x="50800" y="65315"/>
                    </a:cubicBezTo>
                    <a:cubicBezTo>
                      <a:pt x="55128" y="57742"/>
                      <a:pt x="60477" y="50800"/>
                      <a:pt x="65315" y="43543"/>
                    </a:cubicBezTo>
                    <a:cubicBezTo>
                      <a:pt x="67734" y="36286"/>
                      <a:pt x="67163" y="27181"/>
                      <a:pt x="72572" y="21772"/>
                    </a:cubicBezTo>
                    <a:cubicBezTo>
                      <a:pt x="87086" y="7258"/>
                      <a:pt x="101601" y="16934"/>
                      <a:pt x="116115" y="21772"/>
                    </a:cubicBezTo>
                    <a:cubicBezTo>
                      <a:pt x="127122" y="29110"/>
                      <a:pt x="144634" y="43543"/>
                      <a:pt x="159657" y="43543"/>
                    </a:cubicBezTo>
                    <a:cubicBezTo>
                      <a:pt x="174372" y="43543"/>
                      <a:pt x="188686" y="38705"/>
                      <a:pt x="203200" y="36286"/>
                    </a:cubicBezTo>
                    <a:cubicBezTo>
                      <a:pt x="208038" y="31448"/>
                      <a:pt x="212372" y="26046"/>
                      <a:pt x="217715" y="21772"/>
                    </a:cubicBezTo>
                    <a:cubicBezTo>
                      <a:pt x="253493" y="-6849"/>
                      <a:pt x="248148" y="8124"/>
                      <a:pt x="312057" y="14515"/>
                    </a:cubicBezTo>
                    <a:cubicBezTo>
                      <a:pt x="329920" y="20469"/>
                      <a:pt x="337737" y="27913"/>
                      <a:pt x="355600" y="14515"/>
                    </a:cubicBezTo>
                    <a:cubicBezTo>
                      <a:pt x="359927" y="11269"/>
                      <a:pt x="360438" y="4838"/>
                      <a:pt x="362857" y="0"/>
                    </a:cubicBezTo>
                  </a:path>
                </a:pathLst>
              </a:custGeom>
              <a:noFill/>
              <a:ln w="38100">
                <a:solidFill>
                  <a:schemeClr val="accent1">
                    <a:lumMod val="20000"/>
                    <a:lumOff val="80000"/>
                  </a:schemeClr>
                </a:solidFill>
                <a:extLst>
                  <a:ext uri="{C807C97D-BFC1-408E-A445-0C87EB9F89A2}">
                    <ask:lineSketchStyleProps xmlns:ask="http://schemas.microsoft.com/office/drawing/2018/sketchyshapes" sd="1219033472">
                      <a:custGeom>
                        <a:avLst/>
                        <a:gdLst>
                          <a:gd name="csX0" fmla="*/ 0 w 448893"/>
                          <a:gd name="csY0" fmla="*/ 60567 h 60567"/>
                          <a:gd name="csX1" fmla="*/ 44889 w 448893"/>
                          <a:gd name="csY1" fmla="*/ 52491 h 60567"/>
                          <a:gd name="csX2" fmla="*/ 62845 w 448893"/>
                          <a:gd name="csY2" fmla="*/ 36340 h 60567"/>
                          <a:gd name="csX3" fmla="*/ 80801 w 448893"/>
                          <a:gd name="csY3" fmla="*/ 24226 h 60567"/>
                          <a:gd name="csX4" fmla="*/ 89779 w 448893"/>
                          <a:gd name="csY4" fmla="*/ 12113 h 60567"/>
                          <a:gd name="csX5" fmla="*/ 143646 w 448893"/>
                          <a:gd name="csY5" fmla="*/ 12113 h 60567"/>
                          <a:gd name="csX6" fmla="*/ 197512 w 448893"/>
                          <a:gd name="csY6" fmla="*/ 24226 h 60567"/>
                          <a:gd name="csX7" fmla="*/ 251380 w 448893"/>
                          <a:gd name="csY7" fmla="*/ 20189 h 60567"/>
                          <a:gd name="csX8" fmla="*/ 269336 w 448893"/>
                          <a:gd name="csY8" fmla="*/ 12113 h 60567"/>
                          <a:gd name="csX9" fmla="*/ 386047 w 448893"/>
                          <a:gd name="csY9" fmla="*/ 8075 h 60567"/>
                          <a:gd name="csX10" fmla="*/ 439915 w 448893"/>
                          <a:gd name="csY10" fmla="*/ 8075 h 60567"/>
                          <a:gd name="csX11" fmla="*/ 448893 w 448893"/>
                          <a:gd name="csY11" fmla="*/ 0 h 605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48893" h="60567" extrusionOk="0">
                            <a:moveTo>
                              <a:pt x="0" y="60567"/>
                            </a:moveTo>
                            <a:cubicBezTo>
                              <a:pt x="13709" y="57102"/>
                              <a:pt x="30755" y="57920"/>
                              <a:pt x="44889" y="52491"/>
                            </a:cubicBezTo>
                            <a:cubicBezTo>
                              <a:pt x="55411" y="48650"/>
                              <a:pt x="55626" y="41584"/>
                              <a:pt x="62845" y="36340"/>
                            </a:cubicBezTo>
                            <a:cubicBezTo>
                              <a:pt x="67873" y="32444"/>
                              <a:pt x="74769" y="28523"/>
                              <a:pt x="80801" y="24226"/>
                            </a:cubicBezTo>
                            <a:cubicBezTo>
                              <a:pt x="83049" y="19782"/>
                              <a:pt x="83973" y="15547"/>
                              <a:pt x="89779" y="12113"/>
                            </a:cubicBezTo>
                            <a:cubicBezTo>
                              <a:pt x="110267" y="4339"/>
                              <a:pt x="127251" y="6211"/>
                              <a:pt x="143646" y="12113"/>
                            </a:cubicBezTo>
                            <a:cubicBezTo>
                              <a:pt x="156144" y="16025"/>
                              <a:pt x="177060" y="25983"/>
                              <a:pt x="197512" y="24226"/>
                            </a:cubicBezTo>
                            <a:cubicBezTo>
                              <a:pt x="215615" y="23266"/>
                              <a:pt x="233032" y="22079"/>
                              <a:pt x="251380" y="20189"/>
                            </a:cubicBezTo>
                            <a:cubicBezTo>
                              <a:pt x="257819" y="17751"/>
                              <a:pt x="263300" y="14629"/>
                              <a:pt x="269336" y="12113"/>
                            </a:cubicBezTo>
                            <a:cubicBezTo>
                              <a:pt x="312725" y="-3952"/>
                              <a:pt x="308445" y="5714"/>
                              <a:pt x="386047" y="8075"/>
                            </a:cubicBezTo>
                            <a:cubicBezTo>
                              <a:pt x="408391" y="11752"/>
                              <a:pt x="417908" y="16480"/>
                              <a:pt x="439915" y="8075"/>
                            </a:cubicBezTo>
                            <a:cubicBezTo>
                              <a:pt x="445483" y="6600"/>
                              <a:pt x="446346" y="3237"/>
                              <a:pt x="448893"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Oval 118">
              <a:extLst>
                <a:ext uri="{FF2B5EF4-FFF2-40B4-BE49-F238E27FC236}">
                  <a16:creationId xmlns:a16="http://schemas.microsoft.com/office/drawing/2014/main" id="{3F669F9E-0614-281A-D627-22F7FB4DF16D}"/>
                </a:ext>
              </a:extLst>
            </p:cNvPr>
            <p:cNvSpPr/>
            <p:nvPr/>
          </p:nvSpPr>
          <p:spPr>
            <a:xfrm>
              <a:off x="9137948" y="2134890"/>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20" name="Oval 119">
              <a:extLst>
                <a:ext uri="{FF2B5EF4-FFF2-40B4-BE49-F238E27FC236}">
                  <a16:creationId xmlns:a16="http://schemas.microsoft.com/office/drawing/2014/main" id="{CB6A02B5-4E5E-5860-A67C-2F2E470C42D9}"/>
                </a:ext>
              </a:extLst>
            </p:cNvPr>
            <p:cNvSpPr/>
            <p:nvPr/>
          </p:nvSpPr>
          <p:spPr>
            <a:xfrm>
              <a:off x="9360683" y="2132546"/>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24" name="Oval 123">
              <a:extLst>
                <a:ext uri="{FF2B5EF4-FFF2-40B4-BE49-F238E27FC236}">
                  <a16:creationId xmlns:a16="http://schemas.microsoft.com/office/drawing/2014/main" id="{3F577A74-5B58-1236-7A27-1163C728B2A4}"/>
                </a:ext>
              </a:extLst>
            </p:cNvPr>
            <p:cNvSpPr/>
            <p:nvPr/>
          </p:nvSpPr>
          <p:spPr>
            <a:xfrm>
              <a:off x="9062072" y="2367267"/>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25" name="Oval 124">
              <a:extLst>
                <a:ext uri="{FF2B5EF4-FFF2-40B4-BE49-F238E27FC236}">
                  <a16:creationId xmlns:a16="http://schemas.microsoft.com/office/drawing/2014/main" id="{C035A24C-B42C-E61E-A0BE-A1C42BF0DB87}"/>
                </a:ext>
              </a:extLst>
            </p:cNvPr>
            <p:cNvSpPr/>
            <p:nvPr/>
          </p:nvSpPr>
          <p:spPr>
            <a:xfrm>
              <a:off x="9232879" y="2367267"/>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grpSp>
      <p:grpSp>
        <p:nvGrpSpPr>
          <p:cNvPr id="164" name="Group 163">
            <a:extLst>
              <a:ext uri="{FF2B5EF4-FFF2-40B4-BE49-F238E27FC236}">
                <a16:creationId xmlns:a16="http://schemas.microsoft.com/office/drawing/2014/main" id="{C53BE693-AD99-9CFA-5E25-B58151CF9965}"/>
              </a:ext>
            </a:extLst>
          </p:cNvPr>
          <p:cNvGrpSpPr/>
          <p:nvPr/>
        </p:nvGrpSpPr>
        <p:grpSpPr>
          <a:xfrm>
            <a:off x="9863077" y="2182452"/>
            <a:ext cx="2025626" cy="1047769"/>
            <a:chOff x="9867481" y="1803615"/>
            <a:chExt cx="2025626" cy="1047769"/>
          </a:xfrm>
        </p:grpSpPr>
        <p:sp>
          <p:nvSpPr>
            <p:cNvPr id="127" name="Rectangle 126">
              <a:extLst>
                <a:ext uri="{FF2B5EF4-FFF2-40B4-BE49-F238E27FC236}">
                  <a16:creationId xmlns:a16="http://schemas.microsoft.com/office/drawing/2014/main" id="{C2334490-DC67-6D8B-F162-86284146AACD}"/>
                </a:ext>
              </a:extLst>
            </p:cNvPr>
            <p:cNvSpPr/>
            <p:nvPr/>
          </p:nvSpPr>
          <p:spPr>
            <a:xfrm>
              <a:off x="9894602" y="2216056"/>
              <a:ext cx="1531975" cy="170480"/>
            </a:xfrm>
            <a:prstGeom prst="rect">
              <a:avLst/>
            </a:prstGeom>
            <a:solidFill>
              <a:srgbClr val="C6D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Substrate</a:t>
              </a:r>
            </a:p>
          </p:txBody>
        </p:sp>
        <p:sp>
          <p:nvSpPr>
            <p:cNvPr id="128" name="Rectangle 127">
              <a:extLst>
                <a:ext uri="{FF2B5EF4-FFF2-40B4-BE49-F238E27FC236}">
                  <a16:creationId xmlns:a16="http://schemas.microsoft.com/office/drawing/2014/main" id="{C327AC9E-8ED4-AEE4-4C05-7FBD41D361EA}"/>
                </a:ext>
              </a:extLst>
            </p:cNvPr>
            <p:cNvSpPr/>
            <p:nvPr/>
          </p:nvSpPr>
          <p:spPr>
            <a:xfrm>
              <a:off x="9867481" y="2507199"/>
              <a:ext cx="1695042" cy="344185"/>
            </a:xfrm>
            <a:prstGeom prst="rect">
              <a:avLst/>
            </a:prstGeom>
            <a:solidFill>
              <a:srgbClr val="0D5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PCB</a:t>
              </a:r>
            </a:p>
          </p:txBody>
        </p:sp>
        <p:sp>
          <p:nvSpPr>
            <p:cNvPr id="129" name="Oval 128">
              <a:extLst>
                <a:ext uri="{FF2B5EF4-FFF2-40B4-BE49-F238E27FC236}">
                  <a16:creationId xmlns:a16="http://schemas.microsoft.com/office/drawing/2014/main" id="{943D490F-CDC5-8871-5C10-8B8A2086F07A}"/>
                </a:ext>
              </a:extLst>
            </p:cNvPr>
            <p:cNvSpPr/>
            <p:nvPr/>
          </p:nvSpPr>
          <p:spPr>
            <a:xfrm>
              <a:off x="9970222" y="2386536"/>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30" name="Oval 129">
              <a:extLst>
                <a:ext uri="{FF2B5EF4-FFF2-40B4-BE49-F238E27FC236}">
                  <a16:creationId xmlns:a16="http://schemas.microsoft.com/office/drawing/2014/main" id="{8867C2EE-9622-CA68-991A-75D0D86362BF}"/>
                </a:ext>
              </a:extLst>
            </p:cNvPr>
            <p:cNvSpPr/>
            <p:nvPr/>
          </p:nvSpPr>
          <p:spPr>
            <a:xfrm>
              <a:off x="10130756" y="2386536"/>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31" name="Oval 130">
              <a:extLst>
                <a:ext uri="{FF2B5EF4-FFF2-40B4-BE49-F238E27FC236}">
                  <a16:creationId xmlns:a16="http://schemas.microsoft.com/office/drawing/2014/main" id="{322188BC-D296-2913-B94A-10F8EF0E1E0E}"/>
                </a:ext>
              </a:extLst>
            </p:cNvPr>
            <p:cNvSpPr/>
            <p:nvPr/>
          </p:nvSpPr>
          <p:spPr>
            <a:xfrm>
              <a:off x="10301563" y="2386536"/>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32" name="Oval 131">
              <a:extLst>
                <a:ext uri="{FF2B5EF4-FFF2-40B4-BE49-F238E27FC236}">
                  <a16:creationId xmlns:a16="http://schemas.microsoft.com/office/drawing/2014/main" id="{C19526DF-9461-FA5B-73B6-ECB85EDF5BE8}"/>
                </a:ext>
              </a:extLst>
            </p:cNvPr>
            <p:cNvSpPr/>
            <p:nvPr/>
          </p:nvSpPr>
          <p:spPr>
            <a:xfrm>
              <a:off x="10489710" y="2389076"/>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33" name="Oval 132">
              <a:extLst>
                <a:ext uri="{FF2B5EF4-FFF2-40B4-BE49-F238E27FC236}">
                  <a16:creationId xmlns:a16="http://schemas.microsoft.com/office/drawing/2014/main" id="{8AA929CB-A212-86DC-5B51-38E2A3D67C74}"/>
                </a:ext>
              </a:extLst>
            </p:cNvPr>
            <p:cNvSpPr/>
            <p:nvPr/>
          </p:nvSpPr>
          <p:spPr>
            <a:xfrm>
              <a:off x="10650244" y="2389076"/>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34" name="Oval 133">
              <a:extLst>
                <a:ext uri="{FF2B5EF4-FFF2-40B4-BE49-F238E27FC236}">
                  <a16:creationId xmlns:a16="http://schemas.microsoft.com/office/drawing/2014/main" id="{7EFF4B16-AFEA-F7BD-BCED-72DEFF3A1721}"/>
                </a:ext>
              </a:extLst>
            </p:cNvPr>
            <p:cNvSpPr/>
            <p:nvPr/>
          </p:nvSpPr>
          <p:spPr>
            <a:xfrm>
              <a:off x="10821051" y="2389076"/>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49" name="Oval 148">
              <a:extLst>
                <a:ext uri="{FF2B5EF4-FFF2-40B4-BE49-F238E27FC236}">
                  <a16:creationId xmlns:a16="http://schemas.microsoft.com/office/drawing/2014/main" id="{6817FF55-C139-97AF-D1D4-4FB1729984B4}"/>
                </a:ext>
              </a:extLst>
            </p:cNvPr>
            <p:cNvSpPr/>
            <p:nvPr/>
          </p:nvSpPr>
          <p:spPr>
            <a:xfrm>
              <a:off x="11002335" y="2386536"/>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50" name="Oval 149">
              <a:extLst>
                <a:ext uri="{FF2B5EF4-FFF2-40B4-BE49-F238E27FC236}">
                  <a16:creationId xmlns:a16="http://schemas.microsoft.com/office/drawing/2014/main" id="{C63F7E49-6776-DAEF-5CDA-B3BE3302F836}"/>
                </a:ext>
              </a:extLst>
            </p:cNvPr>
            <p:cNvSpPr/>
            <p:nvPr/>
          </p:nvSpPr>
          <p:spPr>
            <a:xfrm>
              <a:off x="11173142" y="2386536"/>
              <a:ext cx="115584" cy="11558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grpSp>
          <p:nvGrpSpPr>
            <p:cNvPr id="155" name="Group 154">
              <a:extLst>
                <a:ext uri="{FF2B5EF4-FFF2-40B4-BE49-F238E27FC236}">
                  <a16:creationId xmlns:a16="http://schemas.microsoft.com/office/drawing/2014/main" id="{B0E3822D-6B38-88E1-1C61-D05A78F7EFFB}"/>
                </a:ext>
              </a:extLst>
            </p:cNvPr>
            <p:cNvGrpSpPr/>
            <p:nvPr/>
          </p:nvGrpSpPr>
          <p:grpSpPr>
            <a:xfrm>
              <a:off x="9926857" y="1803615"/>
              <a:ext cx="1966250" cy="414669"/>
              <a:chOff x="9926857" y="1795699"/>
              <a:chExt cx="1966250" cy="414669"/>
            </a:xfrm>
          </p:grpSpPr>
          <p:sp>
            <p:nvSpPr>
              <p:cNvPr id="146" name="Freeform 145">
                <a:extLst>
                  <a:ext uri="{FF2B5EF4-FFF2-40B4-BE49-F238E27FC236}">
                    <a16:creationId xmlns:a16="http://schemas.microsoft.com/office/drawing/2014/main" id="{32287C67-310C-6F6E-2B93-8719515FB85B}"/>
                  </a:ext>
                </a:extLst>
              </p:cNvPr>
              <p:cNvSpPr/>
              <p:nvPr/>
            </p:nvSpPr>
            <p:spPr>
              <a:xfrm>
                <a:off x="11288726" y="1884035"/>
                <a:ext cx="604381" cy="123642"/>
              </a:xfrm>
              <a:custGeom>
                <a:avLst/>
                <a:gdLst>
                  <a:gd name="csX0" fmla="*/ 0 w 362857"/>
                  <a:gd name="csY0" fmla="*/ 108858 h 108858"/>
                  <a:gd name="csX1" fmla="*/ 36286 w 362857"/>
                  <a:gd name="csY1" fmla="*/ 94343 h 108858"/>
                  <a:gd name="csX2" fmla="*/ 50800 w 362857"/>
                  <a:gd name="csY2" fmla="*/ 65315 h 108858"/>
                  <a:gd name="csX3" fmla="*/ 65315 w 362857"/>
                  <a:gd name="csY3" fmla="*/ 43543 h 108858"/>
                  <a:gd name="csX4" fmla="*/ 72572 w 362857"/>
                  <a:gd name="csY4" fmla="*/ 21772 h 108858"/>
                  <a:gd name="csX5" fmla="*/ 116115 w 362857"/>
                  <a:gd name="csY5" fmla="*/ 21772 h 108858"/>
                  <a:gd name="csX6" fmla="*/ 159657 w 362857"/>
                  <a:gd name="csY6" fmla="*/ 43543 h 108858"/>
                  <a:gd name="csX7" fmla="*/ 203200 w 362857"/>
                  <a:gd name="csY7" fmla="*/ 36286 h 108858"/>
                  <a:gd name="csX8" fmla="*/ 217715 w 362857"/>
                  <a:gd name="csY8" fmla="*/ 21772 h 108858"/>
                  <a:gd name="csX9" fmla="*/ 312057 w 362857"/>
                  <a:gd name="csY9" fmla="*/ 14515 h 108858"/>
                  <a:gd name="csX10" fmla="*/ 355600 w 362857"/>
                  <a:gd name="csY10" fmla="*/ 14515 h 108858"/>
                  <a:gd name="csX11" fmla="*/ 362857 w 362857"/>
                  <a:gd name="csY11" fmla="*/ 0 h 1088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62857" h="108858">
                    <a:moveTo>
                      <a:pt x="0" y="108858"/>
                    </a:moveTo>
                    <a:cubicBezTo>
                      <a:pt x="12095" y="104020"/>
                      <a:pt x="26395" y="102821"/>
                      <a:pt x="36286" y="94343"/>
                    </a:cubicBezTo>
                    <a:cubicBezTo>
                      <a:pt x="44500" y="87303"/>
                      <a:pt x="45433" y="74708"/>
                      <a:pt x="50800" y="65315"/>
                    </a:cubicBezTo>
                    <a:cubicBezTo>
                      <a:pt x="55128" y="57742"/>
                      <a:pt x="60477" y="50800"/>
                      <a:pt x="65315" y="43543"/>
                    </a:cubicBezTo>
                    <a:cubicBezTo>
                      <a:pt x="67734" y="36286"/>
                      <a:pt x="67163" y="27181"/>
                      <a:pt x="72572" y="21772"/>
                    </a:cubicBezTo>
                    <a:cubicBezTo>
                      <a:pt x="87086" y="7258"/>
                      <a:pt x="101601" y="16934"/>
                      <a:pt x="116115" y="21772"/>
                    </a:cubicBezTo>
                    <a:cubicBezTo>
                      <a:pt x="127122" y="29110"/>
                      <a:pt x="144634" y="43543"/>
                      <a:pt x="159657" y="43543"/>
                    </a:cubicBezTo>
                    <a:cubicBezTo>
                      <a:pt x="174372" y="43543"/>
                      <a:pt x="188686" y="38705"/>
                      <a:pt x="203200" y="36286"/>
                    </a:cubicBezTo>
                    <a:cubicBezTo>
                      <a:pt x="208038" y="31448"/>
                      <a:pt x="212372" y="26046"/>
                      <a:pt x="217715" y="21772"/>
                    </a:cubicBezTo>
                    <a:cubicBezTo>
                      <a:pt x="253493" y="-6849"/>
                      <a:pt x="248148" y="8124"/>
                      <a:pt x="312057" y="14515"/>
                    </a:cubicBezTo>
                    <a:cubicBezTo>
                      <a:pt x="329920" y="20469"/>
                      <a:pt x="337737" y="27913"/>
                      <a:pt x="355600" y="14515"/>
                    </a:cubicBezTo>
                    <a:cubicBezTo>
                      <a:pt x="359927" y="11269"/>
                      <a:pt x="360438" y="4838"/>
                      <a:pt x="362857" y="0"/>
                    </a:cubicBezTo>
                  </a:path>
                </a:pathLst>
              </a:custGeom>
              <a:noFill/>
              <a:ln w="38100">
                <a:solidFill>
                  <a:schemeClr val="accent1">
                    <a:lumMod val="20000"/>
                    <a:lumOff val="80000"/>
                  </a:schemeClr>
                </a:solidFill>
                <a:extLst>
                  <a:ext uri="{C807C97D-BFC1-408E-A445-0C87EB9F89A2}">
                    <ask:lineSketchStyleProps xmlns:ask="http://schemas.microsoft.com/office/drawing/2018/sketchyshapes" sd="1219033472">
                      <a:custGeom>
                        <a:avLst/>
                        <a:gdLst>
                          <a:gd name="csX0" fmla="*/ 0 w 448893"/>
                          <a:gd name="csY0" fmla="*/ 60567 h 60567"/>
                          <a:gd name="csX1" fmla="*/ 44889 w 448893"/>
                          <a:gd name="csY1" fmla="*/ 52491 h 60567"/>
                          <a:gd name="csX2" fmla="*/ 62845 w 448893"/>
                          <a:gd name="csY2" fmla="*/ 36340 h 60567"/>
                          <a:gd name="csX3" fmla="*/ 80801 w 448893"/>
                          <a:gd name="csY3" fmla="*/ 24226 h 60567"/>
                          <a:gd name="csX4" fmla="*/ 89779 w 448893"/>
                          <a:gd name="csY4" fmla="*/ 12113 h 60567"/>
                          <a:gd name="csX5" fmla="*/ 143646 w 448893"/>
                          <a:gd name="csY5" fmla="*/ 12113 h 60567"/>
                          <a:gd name="csX6" fmla="*/ 197512 w 448893"/>
                          <a:gd name="csY6" fmla="*/ 24226 h 60567"/>
                          <a:gd name="csX7" fmla="*/ 251380 w 448893"/>
                          <a:gd name="csY7" fmla="*/ 20189 h 60567"/>
                          <a:gd name="csX8" fmla="*/ 269336 w 448893"/>
                          <a:gd name="csY8" fmla="*/ 12113 h 60567"/>
                          <a:gd name="csX9" fmla="*/ 386047 w 448893"/>
                          <a:gd name="csY9" fmla="*/ 8075 h 60567"/>
                          <a:gd name="csX10" fmla="*/ 439915 w 448893"/>
                          <a:gd name="csY10" fmla="*/ 8075 h 60567"/>
                          <a:gd name="csX11" fmla="*/ 448893 w 448893"/>
                          <a:gd name="csY11" fmla="*/ 0 h 605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48893" h="60567" extrusionOk="0">
                            <a:moveTo>
                              <a:pt x="0" y="60567"/>
                            </a:moveTo>
                            <a:cubicBezTo>
                              <a:pt x="13709" y="57102"/>
                              <a:pt x="30755" y="57920"/>
                              <a:pt x="44889" y="52491"/>
                            </a:cubicBezTo>
                            <a:cubicBezTo>
                              <a:pt x="55411" y="48650"/>
                              <a:pt x="55626" y="41584"/>
                              <a:pt x="62845" y="36340"/>
                            </a:cubicBezTo>
                            <a:cubicBezTo>
                              <a:pt x="67873" y="32444"/>
                              <a:pt x="74769" y="28523"/>
                              <a:pt x="80801" y="24226"/>
                            </a:cubicBezTo>
                            <a:cubicBezTo>
                              <a:pt x="83049" y="19782"/>
                              <a:pt x="83973" y="15547"/>
                              <a:pt x="89779" y="12113"/>
                            </a:cubicBezTo>
                            <a:cubicBezTo>
                              <a:pt x="110267" y="4339"/>
                              <a:pt x="127251" y="6211"/>
                              <a:pt x="143646" y="12113"/>
                            </a:cubicBezTo>
                            <a:cubicBezTo>
                              <a:pt x="156144" y="16025"/>
                              <a:pt x="177060" y="25983"/>
                              <a:pt x="197512" y="24226"/>
                            </a:cubicBezTo>
                            <a:cubicBezTo>
                              <a:pt x="215615" y="23266"/>
                              <a:pt x="233032" y="22079"/>
                              <a:pt x="251380" y="20189"/>
                            </a:cubicBezTo>
                            <a:cubicBezTo>
                              <a:pt x="257819" y="17751"/>
                              <a:pt x="263300" y="14629"/>
                              <a:pt x="269336" y="12113"/>
                            </a:cubicBezTo>
                            <a:cubicBezTo>
                              <a:pt x="312725" y="-3952"/>
                              <a:pt x="308445" y="5714"/>
                              <a:pt x="386047" y="8075"/>
                            </a:cubicBezTo>
                            <a:cubicBezTo>
                              <a:pt x="408391" y="11752"/>
                              <a:pt x="417908" y="16480"/>
                              <a:pt x="439915" y="8075"/>
                            </a:cubicBezTo>
                            <a:cubicBezTo>
                              <a:pt x="445483" y="6600"/>
                              <a:pt x="446346" y="3237"/>
                              <a:pt x="448893" y="0"/>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a:extLst>
                  <a:ext uri="{FF2B5EF4-FFF2-40B4-BE49-F238E27FC236}">
                    <a16:creationId xmlns:a16="http://schemas.microsoft.com/office/drawing/2014/main" id="{AE99B2FD-F03A-FB25-DA66-897AFA341C10}"/>
                  </a:ext>
                </a:extLst>
              </p:cNvPr>
              <p:cNvGrpSpPr/>
              <p:nvPr/>
            </p:nvGrpSpPr>
            <p:grpSpPr>
              <a:xfrm>
                <a:off x="9926857" y="1795699"/>
                <a:ext cx="1367979" cy="414669"/>
                <a:chOff x="9926857" y="1795699"/>
                <a:chExt cx="1367979" cy="414669"/>
              </a:xfrm>
            </p:grpSpPr>
            <p:sp>
              <p:nvSpPr>
                <p:cNvPr id="135" name="Rectangle 134">
                  <a:extLst>
                    <a:ext uri="{FF2B5EF4-FFF2-40B4-BE49-F238E27FC236}">
                      <a16:creationId xmlns:a16="http://schemas.microsoft.com/office/drawing/2014/main" id="{206A5363-5EFC-BAB3-4114-129B61FC639C}"/>
                    </a:ext>
                  </a:extLst>
                </p:cNvPr>
                <p:cNvSpPr/>
                <p:nvPr/>
              </p:nvSpPr>
              <p:spPr>
                <a:xfrm>
                  <a:off x="9926857" y="1795699"/>
                  <a:ext cx="1356873" cy="1206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ASIC</a:t>
                  </a:r>
                </a:p>
              </p:txBody>
            </p:sp>
            <p:sp>
              <p:nvSpPr>
                <p:cNvPr id="136" name="Oval 135">
                  <a:extLst>
                    <a:ext uri="{FF2B5EF4-FFF2-40B4-BE49-F238E27FC236}">
                      <a16:creationId xmlns:a16="http://schemas.microsoft.com/office/drawing/2014/main" id="{0E02235B-0265-A0EA-F022-05E1C400A93D}"/>
                    </a:ext>
                  </a:extLst>
                </p:cNvPr>
                <p:cNvSpPr/>
                <p:nvPr/>
              </p:nvSpPr>
              <p:spPr>
                <a:xfrm>
                  <a:off x="9985205" y="2149795"/>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37" name="Oval 136">
                  <a:extLst>
                    <a:ext uri="{FF2B5EF4-FFF2-40B4-BE49-F238E27FC236}">
                      <a16:creationId xmlns:a16="http://schemas.microsoft.com/office/drawing/2014/main" id="{C71FAC41-7B35-B431-B9CF-719B7106E933}"/>
                    </a:ext>
                  </a:extLst>
                </p:cNvPr>
                <p:cNvSpPr/>
                <p:nvPr/>
              </p:nvSpPr>
              <p:spPr>
                <a:xfrm>
                  <a:off x="10104408" y="2149795"/>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38" name="Oval 137">
                  <a:extLst>
                    <a:ext uri="{FF2B5EF4-FFF2-40B4-BE49-F238E27FC236}">
                      <a16:creationId xmlns:a16="http://schemas.microsoft.com/office/drawing/2014/main" id="{A57AF0BF-E943-51A5-3F16-BF9B90AB012D}"/>
                    </a:ext>
                  </a:extLst>
                </p:cNvPr>
                <p:cNvSpPr/>
                <p:nvPr/>
              </p:nvSpPr>
              <p:spPr>
                <a:xfrm>
                  <a:off x="10223611" y="2149795"/>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39" name="Oval 138">
                  <a:extLst>
                    <a:ext uri="{FF2B5EF4-FFF2-40B4-BE49-F238E27FC236}">
                      <a16:creationId xmlns:a16="http://schemas.microsoft.com/office/drawing/2014/main" id="{2ADF7747-CF97-FE9B-A279-E73F120AE980}"/>
                    </a:ext>
                  </a:extLst>
                </p:cNvPr>
                <p:cNvSpPr/>
                <p:nvPr/>
              </p:nvSpPr>
              <p:spPr>
                <a:xfrm>
                  <a:off x="10342814" y="2149795"/>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40" name="Oval 139">
                  <a:extLst>
                    <a:ext uri="{FF2B5EF4-FFF2-40B4-BE49-F238E27FC236}">
                      <a16:creationId xmlns:a16="http://schemas.microsoft.com/office/drawing/2014/main" id="{43FAFA05-E9A3-E598-3045-FEE29E9339F3}"/>
                    </a:ext>
                  </a:extLst>
                </p:cNvPr>
                <p:cNvSpPr/>
                <p:nvPr/>
              </p:nvSpPr>
              <p:spPr>
                <a:xfrm>
                  <a:off x="10462017" y="2149795"/>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41" name="Oval 140">
                  <a:extLst>
                    <a:ext uri="{FF2B5EF4-FFF2-40B4-BE49-F238E27FC236}">
                      <a16:creationId xmlns:a16="http://schemas.microsoft.com/office/drawing/2014/main" id="{9E7F583B-F830-5185-2BE4-1FFDD3364E44}"/>
                    </a:ext>
                  </a:extLst>
                </p:cNvPr>
                <p:cNvSpPr/>
                <p:nvPr/>
              </p:nvSpPr>
              <p:spPr>
                <a:xfrm>
                  <a:off x="10581220" y="2149795"/>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42" name="Oval 141">
                  <a:extLst>
                    <a:ext uri="{FF2B5EF4-FFF2-40B4-BE49-F238E27FC236}">
                      <a16:creationId xmlns:a16="http://schemas.microsoft.com/office/drawing/2014/main" id="{ABEF607B-ECF2-DC6D-3449-9AD6D367EB98}"/>
                    </a:ext>
                  </a:extLst>
                </p:cNvPr>
                <p:cNvSpPr/>
                <p:nvPr/>
              </p:nvSpPr>
              <p:spPr>
                <a:xfrm>
                  <a:off x="10700423" y="2149795"/>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43" name="Oval 142">
                  <a:extLst>
                    <a:ext uri="{FF2B5EF4-FFF2-40B4-BE49-F238E27FC236}">
                      <a16:creationId xmlns:a16="http://schemas.microsoft.com/office/drawing/2014/main" id="{4867DBB5-2500-3366-19A6-B8CE3ED9CFBB}"/>
                    </a:ext>
                  </a:extLst>
                </p:cNvPr>
                <p:cNvSpPr/>
                <p:nvPr/>
              </p:nvSpPr>
              <p:spPr>
                <a:xfrm>
                  <a:off x="10819626" y="2149795"/>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47" name="Oval 146">
                  <a:extLst>
                    <a:ext uri="{FF2B5EF4-FFF2-40B4-BE49-F238E27FC236}">
                      <a16:creationId xmlns:a16="http://schemas.microsoft.com/office/drawing/2014/main" id="{5E94DE8F-2952-A2D1-B4C8-4C39977722D4}"/>
                    </a:ext>
                  </a:extLst>
                </p:cNvPr>
                <p:cNvSpPr/>
                <p:nvPr/>
              </p:nvSpPr>
              <p:spPr>
                <a:xfrm>
                  <a:off x="10938829" y="2149795"/>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48" name="Oval 147">
                  <a:extLst>
                    <a:ext uri="{FF2B5EF4-FFF2-40B4-BE49-F238E27FC236}">
                      <a16:creationId xmlns:a16="http://schemas.microsoft.com/office/drawing/2014/main" id="{9C3491AB-89F1-7873-CE22-C6E9C5CE4BE6}"/>
                    </a:ext>
                  </a:extLst>
                </p:cNvPr>
                <p:cNvSpPr/>
                <p:nvPr/>
              </p:nvSpPr>
              <p:spPr>
                <a:xfrm>
                  <a:off x="11058032" y="2149795"/>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52" name="Rectangle 151">
                  <a:extLst>
                    <a:ext uri="{FF2B5EF4-FFF2-40B4-BE49-F238E27FC236}">
                      <a16:creationId xmlns:a16="http://schemas.microsoft.com/office/drawing/2014/main" id="{BE475F46-F34E-422C-0980-227DD09DCC0D}"/>
                    </a:ext>
                  </a:extLst>
                </p:cNvPr>
                <p:cNvSpPr/>
                <p:nvPr/>
              </p:nvSpPr>
              <p:spPr>
                <a:xfrm>
                  <a:off x="9931853" y="1920210"/>
                  <a:ext cx="1356873" cy="23317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Interposer</a:t>
                  </a:r>
                </a:p>
              </p:txBody>
            </p:sp>
            <p:sp>
              <p:nvSpPr>
                <p:cNvPr id="144" name="Rectangle 143">
                  <a:extLst>
                    <a:ext uri="{FF2B5EF4-FFF2-40B4-BE49-F238E27FC236}">
                      <a16:creationId xmlns:a16="http://schemas.microsoft.com/office/drawing/2014/main" id="{20774E64-581D-D59E-4D91-EDFD7D494D80}"/>
                    </a:ext>
                  </a:extLst>
                </p:cNvPr>
                <p:cNvSpPr/>
                <p:nvPr/>
              </p:nvSpPr>
              <p:spPr>
                <a:xfrm>
                  <a:off x="11026507" y="1918960"/>
                  <a:ext cx="268329" cy="16507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 dirty="0">
                      <a:solidFill>
                        <a:schemeClr val="tx1"/>
                      </a:solidFill>
                    </a:rPr>
                    <a:t>OE</a:t>
                  </a:r>
                </a:p>
              </p:txBody>
            </p:sp>
            <p:sp>
              <p:nvSpPr>
                <p:cNvPr id="153" name="Oval 152">
                  <a:extLst>
                    <a:ext uri="{FF2B5EF4-FFF2-40B4-BE49-F238E27FC236}">
                      <a16:creationId xmlns:a16="http://schemas.microsoft.com/office/drawing/2014/main" id="{B9BE70C2-7BCE-B12E-473B-C6FAE4A5B359}"/>
                    </a:ext>
                  </a:extLst>
                </p:cNvPr>
                <p:cNvSpPr/>
                <p:nvPr/>
              </p:nvSpPr>
              <p:spPr>
                <a:xfrm>
                  <a:off x="11177231" y="2149795"/>
                  <a:ext cx="60573" cy="605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grpSp>
        </p:grpSp>
      </p:grpSp>
      <p:sp>
        <p:nvSpPr>
          <p:cNvPr id="156" name="TextBox 155">
            <a:extLst>
              <a:ext uri="{FF2B5EF4-FFF2-40B4-BE49-F238E27FC236}">
                <a16:creationId xmlns:a16="http://schemas.microsoft.com/office/drawing/2014/main" id="{E52A29F1-58A1-B1F2-B6E6-F63B9DD9194E}"/>
              </a:ext>
            </a:extLst>
          </p:cNvPr>
          <p:cNvSpPr txBox="1"/>
          <p:nvPr/>
        </p:nvSpPr>
        <p:spPr>
          <a:xfrm>
            <a:off x="376597" y="1824111"/>
            <a:ext cx="2876764" cy="338554"/>
          </a:xfrm>
          <a:prstGeom prst="rect">
            <a:avLst/>
          </a:prstGeom>
          <a:noFill/>
        </p:spPr>
        <p:txBody>
          <a:bodyPr wrap="square" rtlCol="0">
            <a:spAutoFit/>
          </a:bodyPr>
          <a:lstStyle/>
          <a:p>
            <a:pPr algn="ctr"/>
            <a:r>
              <a:rPr lang="en-US" sz="1600" b="1" dirty="0">
                <a:solidFill>
                  <a:schemeClr val="accent1"/>
                </a:solidFill>
              </a:rPr>
              <a:t>Pluggable Retimed Optics</a:t>
            </a:r>
          </a:p>
        </p:txBody>
      </p:sp>
      <p:sp>
        <p:nvSpPr>
          <p:cNvPr id="157" name="TextBox 156">
            <a:extLst>
              <a:ext uri="{FF2B5EF4-FFF2-40B4-BE49-F238E27FC236}">
                <a16:creationId xmlns:a16="http://schemas.microsoft.com/office/drawing/2014/main" id="{CE67CD9F-EA9F-79D8-A8F9-339C2AD285A2}"/>
              </a:ext>
            </a:extLst>
          </p:cNvPr>
          <p:cNvSpPr txBox="1"/>
          <p:nvPr/>
        </p:nvSpPr>
        <p:spPr>
          <a:xfrm>
            <a:off x="3998751" y="1701001"/>
            <a:ext cx="2876764" cy="584775"/>
          </a:xfrm>
          <a:prstGeom prst="rect">
            <a:avLst/>
          </a:prstGeom>
          <a:noFill/>
        </p:spPr>
        <p:txBody>
          <a:bodyPr wrap="square" rtlCol="0">
            <a:spAutoFit/>
          </a:bodyPr>
          <a:lstStyle/>
          <a:p>
            <a:pPr algn="ctr"/>
            <a:r>
              <a:rPr lang="en-US" sz="1600" b="1" dirty="0">
                <a:solidFill>
                  <a:schemeClr val="accent1"/>
                </a:solidFill>
              </a:rPr>
              <a:t>Near-Package Optics </a:t>
            </a:r>
          </a:p>
          <a:p>
            <a:pPr algn="ctr"/>
            <a:r>
              <a:rPr lang="en-US" sz="1600" b="1" dirty="0">
                <a:solidFill>
                  <a:schemeClr val="accent1"/>
                </a:solidFill>
              </a:rPr>
              <a:t>or Linear Pluggable Optics</a:t>
            </a:r>
          </a:p>
        </p:txBody>
      </p:sp>
      <p:sp>
        <p:nvSpPr>
          <p:cNvPr id="158" name="TextBox 157">
            <a:extLst>
              <a:ext uri="{FF2B5EF4-FFF2-40B4-BE49-F238E27FC236}">
                <a16:creationId xmlns:a16="http://schemas.microsoft.com/office/drawing/2014/main" id="{F4E5DFFE-8239-B063-C073-DA33154C9194}"/>
              </a:ext>
            </a:extLst>
          </p:cNvPr>
          <p:cNvSpPr txBox="1"/>
          <p:nvPr/>
        </p:nvSpPr>
        <p:spPr>
          <a:xfrm>
            <a:off x="6848932" y="1824111"/>
            <a:ext cx="2876764" cy="338554"/>
          </a:xfrm>
          <a:prstGeom prst="rect">
            <a:avLst/>
          </a:prstGeom>
          <a:noFill/>
        </p:spPr>
        <p:txBody>
          <a:bodyPr wrap="square" rtlCol="0">
            <a:spAutoFit/>
          </a:bodyPr>
          <a:lstStyle/>
          <a:p>
            <a:pPr algn="ctr"/>
            <a:r>
              <a:rPr lang="en-US" sz="1600" b="1" dirty="0">
                <a:solidFill>
                  <a:schemeClr val="accent1"/>
                </a:solidFill>
              </a:rPr>
              <a:t>Co-Packaged Optics</a:t>
            </a:r>
          </a:p>
        </p:txBody>
      </p:sp>
      <p:sp>
        <p:nvSpPr>
          <p:cNvPr id="159" name="TextBox 158">
            <a:extLst>
              <a:ext uri="{FF2B5EF4-FFF2-40B4-BE49-F238E27FC236}">
                <a16:creationId xmlns:a16="http://schemas.microsoft.com/office/drawing/2014/main" id="{D1A3C9F1-19DF-06DC-FD45-702A6B7CFF3D}"/>
              </a:ext>
            </a:extLst>
          </p:cNvPr>
          <p:cNvSpPr txBox="1"/>
          <p:nvPr/>
        </p:nvSpPr>
        <p:spPr>
          <a:xfrm>
            <a:off x="9323532" y="1824111"/>
            <a:ext cx="2876764" cy="338554"/>
          </a:xfrm>
          <a:prstGeom prst="rect">
            <a:avLst/>
          </a:prstGeom>
          <a:noFill/>
        </p:spPr>
        <p:txBody>
          <a:bodyPr wrap="square" rtlCol="0">
            <a:spAutoFit/>
          </a:bodyPr>
          <a:lstStyle/>
          <a:p>
            <a:pPr algn="ctr"/>
            <a:r>
              <a:rPr lang="en-US" sz="1600" b="1" dirty="0">
                <a:solidFill>
                  <a:schemeClr val="accent1"/>
                </a:solidFill>
              </a:rPr>
              <a:t>Optical Interposer</a:t>
            </a:r>
          </a:p>
        </p:txBody>
      </p:sp>
      <p:sp>
        <p:nvSpPr>
          <p:cNvPr id="161" name="TextBox 160">
            <a:extLst>
              <a:ext uri="{FF2B5EF4-FFF2-40B4-BE49-F238E27FC236}">
                <a16:creationId xmlns:a16="http://schemas.microsoft.com/office/drawing/2014/main" id="{28AC49CC-F926-30DA-1E72-7A8F407B2DA7}"/>
              </a:ext>
            </a:extLst>
          </p:cNvPr>
          <p:cNvSpPr txBox="1"/>
          <p:nvPr/>
        </p:nvSpPr>
        <p:spPr>
          <a:xfrm>
            <a:off x="1494840" y="2394430"/>
            <a:ext cx="837442" cy="307777"/>
          </a:xfrm>
          <a:prstGeom prst="rect">
            <a:avLst/>
          </a:prstGeom>
          <a:noFill/>
        </p:spPr>
        <p:txBody>
          <a:bodyPr wrap="square" rtlCol="0">
            <a:spAutoFit/>
          </a:bodyPr>
          <a:lstStyle/>
          <a:p>
            <a:pPr algn="ctr"/>
            <a:r>
              <a:rPr lang="en-US" sz="1400" dirty="0"/>
              <a:t>LR</a:t>
            </a:r>
          </a:p>
        </p:txBody>
      </p:sp>
      <p:sp>
        <p:nvSpPr>
          <p:cNvPr id="162" name="TextBox 161">
            <a:extLst>
              <a:ext uri="{FF2B5EF4-FFF2-40B4-BE49-F238E27FC236}">
                <a16:creationId xmlns:a16="http://schemas.microsoft.com/office/drawing/2014/main" id="{59B80ED5-F8D9-3563-1A63-E5160C6F7785}"/>
              </a:ext>
            </a:extLst>
          </p:cNvPr>
          <p:cNvSpPr txBox="1"/>
          <p:nvPr/>
        </p:nvSpPr>
        <p:spPr>
          <a:xfrm>
            <a:off x="5244208" y="2448104"/>
            <a:ext cx="837442" cy="307777"/>
          </a:xfrm>
          <a:prstGeom prst="rect">
            <a:avLst/>
          </a:prstGeom>
          <a:noFill/>
        </p:spPr>
        <p:txBody>
          <a:bodyPr wrap="square" rtlCol="0">
            <a:spAutoFit/>
          </a:bodyPr>
          <a:lstStyle/>
          <a:p>
            <a:pPr algn="ctr"/>
            <a:r>
              <a:rPr lang="en-US" sz="1400" dirty="0"/>
              <a:t>LR/MR</a:t>
            </a:r>
          </a:p>
        </p:txBody>
      </p:sp>
      <p:sp>
        <p:nvSpPr>
          <p:cNvPr id="163" name="TextBox 162">
            <a:extLst>
              <a:ext uri="{FF2B5EF4-FFF2-40B4-BE49-F238E27FC236}">
                <a16:creationId xmlns:a16="http://schemas.microsoft.com/office/drawing/2014/main" id="{6419FA90-3B34-AF55-03EB-B2ADC4417E80}"/>
              </a:ext>
            </a:extLst>
          </p:cNvPr>
          <p:cNvSpPr txBox="1"/>
          <p:nvPr/>
        </p:nvSpPr>
        <p:spPr>
          <a:xfrm>
            <a:off x="7810058" y="2082862"/>
            <a:ext cx="837442" cy="307777"/>
          </a:xfrm>
          <a:prstGeom prst="rect">
            <a:avLst/>
          </a:prstGeom>
          <a:noFill/>
        </p:spPr>
        <p:txBody>
          <a:bodyPr wrap="square" rtlCol="0">
            <a:spAutoFit/>
          </a:bodyPr>
          <a:lstStyle/>
          <a:p>
            <a:pPr algn="ctr"/>
            <a:r>
              <a:rPr lang="en-US" sz="1400" dirty="0"/>
              <a:t>XSR</a:t>
            </a:r>
          </a:p>
        </p:txBody>
      </p:sp>
      <p:grpSp>
        <p:nvGrpSpPr>
          <p:cNvPr id="187" name="Group 186">
            <a:extLst>
              <a:ext uri="{FF2B5EF4-FFF2-40B4-BE49-F238E27FC236}">
                <a16:creationId xmlns:a16="http://schemas.microsoft.com/office/drawing/2014/main" id="{D355B7D6-34CC-4419-ECB1-79C88620F7F1}"/>
              </a:ext>
            </a:extLst>
          </p:cNvPr>
          <p:cNvGrpSpPr/>
          <p:nvPr/>
        </p:nvGrpSpPr>
        <p:grpSpPr>
          <a:xfrm>
            <a:off x="795126" y="3543408"/>
            <a:ext cx="2198769" cy="1862861"/>
            <a:chOff x="873204" y="3512621"/>
            <a:chExt cx="2198769" cy="1862861"/>
          </a:xfrm>
        </p:grpSpPr>
        <p:sp>
          <p:nvSpPr>
            <p:cNvPr id="160" name="Rectangle 159">
              <a:extLst>
                <a:ext uri="{FF2B5EF4-FFF2-40B4-BE49-F238E27FC236}">
                  <a16:creationId xmlns:a16="http://schemas.microsoft.com/office/drawing/2014/main" id="{39D23393-9387-1180-44EE-74A190560E2F}"/>
                </a:ext>
              </a:extLst>
            </p:cNvPr>
            <p:cNvSpPr/>
            <p:nvPr/>
          </p:nvSpPr>
          <p:spPr>
            <a:xfrm>
              <a:off x="873204" y="3512621"/>
              <a:ext cx="1941815" cy="1862861"/>
            </a:xfrm>
            <a:prstGeom prst="rect">
              <a:avLst/>
            </a:prstGeom>
            <a:solidFill>
              <a:srgbClr val="0D5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5" name="Rectangle 164">
              <a:extLst>
                <a:ext uri="{FF2B5EF4-FFF2-40B4-BE49-F238E27FC236}">
                  <a16:creationId xmlns:a16="http://schemas.microsoft.com/office/drawing/2014/main" id="{F5497FFF-0CD3-F0FF-C4E7-17C237D6EC79}"/>
                </a:ext>
              </a:extLst>
            </p:cNvPr>
            <p:cNvSpPr/>
            <p:nvPr/>
          </p:nvSpPr>
          <p:spPr>
            <a:xfrm>
              <a:off x="1407966" y="4068565"/>
              <a:ext cx="739334" cy="749080"/>
            </a:xfrm>
            <a:prstGeom prst="rect">
              <a:avLst/>
            </a:prstGeom>
            <a:solidFill>
              <a:srgbClr val="C6D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66" name="Rectangle 165">
              <a:extLst>
                <a:ext uri="{FF2B5EF4-FFF2-40B4-BE49-F238E27FC236}">
                  <a16:creationId xmlns:a16="http://schemas.microsoft.com/office/drawing/2014/main" id="{02E7CEE2-9CA5-214C-9437-897FDE80D0AB}"/>
                </a:ext>
              </a:extLst>
            </p:cNvPr>
            <p:cNvSpPr/>
            <p:nvPr/>
          </p:nvSpPr>
          <p:spPr>
            <a:xfrm>
              <a:off x="1533718" y="4211940"/>
              <a:ext cx="487829" cy="46233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ASIC</a:t>
              </a:r>
            </a:p>
          </p:txBody>
        </p:sp>
        <p:grpSp>
          <p:nvGrpSpPr>
            <p:cNvPr id="186" name="Group 185">
              <a:extLst>
                <a:ext uri="{FF2B5EF4-FFF2-40B4-BE49-F238E27FC236}">
                  <a16:creationId xmlns:a16="http://schemas.microsoft.com/office/drawing/2014/main" id="{E3EBFDA2-ABB6-1D07-EBC5-9B6CDF039A0C}"/>
                </a:ext>
              </a:extLst>
            </p:cNvPr>
            <p:cNvGrpSpPr/>
            <p:nvPr/>
          </p:nvGrpSpPr>
          <p:grpSpPr>
            <a:xfrm>
              <a:off x="2561677" y="3648578"/>
              <a:ext cx="510296" cy="1589054"/>
              <a:chOff x="2623287" y="3730011"/>
              <a:chExt cx="510296" cy="1589054"/>
            </a:xfrm>
          </p:grpSpPr>
          <p:grpSp>
            <p:nvGrpSpPr>
              <p:cNvPr id="169" name="Group 168">
                <a:extLst>
                  <a:ext uri="{FF2B5EF4-FFF2-40B4-BE49-F238E27FC236}">
                    <a16:creationId xmlns:a16="http://schemas.microsoft.com/office/drawing/2014/main" id="{481F4EEF-52D9-89B3-F0D5-A58392FDDB93}"/>
                  </a:ext>
                </a:extLst>
              </p:cNvPr>
              <p:cNvGrpSpPr/>
              <p:nvPr/>
            </p:nvGrpSpPr>
            <p:grpSpPr>
              <a:xfrm>
                <a:off x="2623287" y="3730011"/>
                <a:ext cx="510296" cy="204991"/>
                <a:chOff x="2985812" y="3755912"/>
                <a:chExt cx="510296" cy="455713"/>
              </a:xfrm>
            </p:grpSpPr>
            <p:sp>
              <p:nvSpPr>
                <p:cNvPr id="168" name="Rectangle 167">
                  <a:extLst>
                    <a:ext uri="{FF2B5EF4-FFF2-40B4-BE49-F238E27FC236}">
                      <a16:creationId xmlns:a16="http://schemas.microsoft.com/office/drawing/2014/main" id="{959F6C05-213A-6545-2C33-0331A97D2A55}"/>
                    </a:ext>
                  </a:extLst>
                </p:cNvPr>
                <p:cNvSpPr/>
                <p:nvPr/>
              </p:nvSpPr>
              <p:spPr>
                <a:xfrm>
                  <a:off x="2985812" y="3755912"/>
                  <a:ext cx="510296" cy="4557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7" name="Rectangle 166">
                  <a:extLst>
                    <a:ext uri="{FF2B5EF4-FFF2-40B4-BE49-F238E27FC236}">
                      <a16:creationId xmlns:a16="http://schemas.microsoft.com/office/drawing/2014/main" id="{F8ABE71F-984D-A9C2-8E02-3228D1CF6CA2}"/>
                    </a:ext>
                  </a:extLst>
                </p:cNvPr>
                <p:cNvSpPr/>
                <p:nvPr/>
              </p:nvSpPr>
              <p:spPr>
                <a:xfrm>
                  <a:off x="3071973" y="3867722"/>
                  <a:ext cx="320693" cy="2320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grpSp>
            <p:nvGrpSpPr>
              <p:cNvPr id="170" name="Group 169">
                <a:extLst>
                  <a:ext uri="{FF2B5EF4-FFF2-40B4-BE49-F238E27FC236}">
                    <a16:creationId xmlns:a16="http://schemas.microsoft.com/office/drawing/2014/main" id="{E5825500-C136-0340-434C-602CCE21CB52}"/>
                  </a:ext>
                </a:extLst>
              </p:cNvPr>
              <p:cNvGrpSpPr/>
              <p:nvPr/>
            </p:nvGrpSpPr>
            <p:grpSpPr>
              <a:xfrm>
                <a:off x="2623287" y="4006824"/>
                <a:ext cx="510296" cy="204991"/>
                <a:chOff x="2985812" y="3755912"/>
                <a:chExt cx="510296" cy="455713"/>
              </a:xfrm>
            </p:grpSpPr>
            <p:sp>
              <p:nvSpPr>
                <p:cNvPr id="171" name="Rectangle 170">
                  <a:extLst>
                    <a:ext uri="{FF2B5EF4-FFF2-40B4-BE49-F238E27FC236}">
                      <a16:creationId xmlns:a16="http://schemas.microsoft.com/office/drawing/2014/main" id="{4912A111-000C-938A-388E-82A89E46288C}"/>
                    </a:ext>
                  </a:extLst>
                </p:cNvPr>
                <p:cNvSpPr/>
                <p:nvPr/>
              </p:nvSpPr>
              <p:spPr>
                <a:xfrm>
                  <a:off x="2985812" y="3755912"/>
                  <a:ext cx="510296" cy="4557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2" name="Rectangle 171">
                  <a:extLst>
                    <a:ext uri="{FF2B5EF4-FFF2-40B4-BE49-F238E27FC236}">
                      <a16:creationId xmlns:a16="http://schemas.microsoft.com/office/drawing/2014/main" id="{00820BE7-70DD-0B83-A9CE-02CB13FD723D}"/>
                    </a:ext>
                  </a:extLst>
                </p:cNvPr>
                <p:cNvSpPr/>
                <p:nvPr/>
              </p:nvSpPr>
              <p:spPr>
                <a:xfrm>
                  <a:off x="3071973" y="3867722"/>
                  <a:ext cx="320693" cy="2320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grpSp>
            <p:nvGrpSpPr>
              <p:cNvPr id="173" name="Group 172">
                <a:extLst>
                  <a:ext uri="{FF2B5EF4-FFF2-40B4-BE49-F238E27FC236}">
                    <a16:creationId xmlns:a16="http://schemas.microsoft.com/office/drawing/2014/main" id="{4F57BCEA-1DBE-38BA-AD99-5ED7CB53A011}"/>
                  </a:ext>
                </a:extLst>
              </p:cNvPr>
              <p:cNvGrpSpPr/>
              <p:nvPr/>
            </p:nvGrpSpPr>
            <p:grpSpPr>
              <a:xfrm>
                <a:off x="2623287" y="4283637"/>
                <a:ext cx="510296" cy="204991"/>
                <a:chOff x="2985812" y="3755912"/>
                <a:chExt cx="510296" cy="455713"/>
              </a:xfrm>
            </p:grpSpPr>
            <p:sp>
              <p:nvSpPr>
                <p:cNvPr id="174" name="Rectangle 173">
                  <a:extLst>
                    <a:ext uri="{FF2B5EF4-FFF2-40B4-BE49-F238E27FC236}">
                      <a16:creationId xmlns:a16="http://schemas.microsoft.com/office/drawing/2014/main" id="{4819A962-9FD3-8296-665E-8C27F3F00ED1}"/>
                    </a:ext>
                  </a:extLst>
                </p:cNvPr>
                <p:cNvSpPr/>
                <p:nvPr/>
              </p:nvSpPr>
              <p:spPr>
                <a:xfrm>
                  <a:off x="2985812" y="3755912"/>
                  <a:ext cx="510296" cy="4557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5" name="Rectangle 174">
                  <a:extLst>
                    <a:ext uri="{FF2B5EF4-FFF2-40B4-BE49-F238E27FC236}">
                      <a16:creationId xmlns:a16="http://schemas.microsoft.com/office/drawing/2014/main" id="{AF3F82E8-42BF-87D1-87FF-C7C14E082ABE}"/>
                    </a:ext>
                  </a:extLst>
                </p:cNvPr>
                <p:cNvSpPr/>
                <p:nvPr/>
              </p:nvSpPr>
              <p:spPr>
                <a:xfrm>
                  <a:off x="3071973" y="3867722"/>
                  <a:ext cx="320693" cy="2320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grpSp>
            <p:nvGrpSpPr>
              <p:cNvPr id="176" name="Group 175">
                <a:extLst>
                  <a:ext uri="{FF2B5EF4-FFF2-40B4-BE49-F238E27FC236}">
                    <a16:creationId xmlns:a16="http://schemas.microsoft.com/office/drawing/2014/main" id="{B54CA851-6C4A-479F-F7CE-CED8269B0F8C}"/>
                  </a:ext>
                </a:extLst>
              </p:cNvPr>
              <p:cNvGrpSpPr/>
              <p:nvPr/>
            </p:nvGrpSpPr>
            <p:grpSpPr>
              <a:xfrm>
                <a:off x="2623287" y="4560450"/>
                <a:ext cx="510296" cy="204991"/>
                <a:chOff x="2985812" y="3755912"/>
                <a:chExt cx="510296" cy="455713"/>
              </a:xfrm>
            </p:grpSpPr>
            <p:sp>
              <p:nvSpPr>
                <p:cNvPr id="177" name="Rectangle 176">
                  <a:extLst>
                    <a:ext uri="{FF2B5EF4-FFF2-40B4-BE49-F238E27FC236}">
                      <a16:creationId xmlns:a16="http://schemas.microsoft.com/office/drawing/2014/main" id="{3C4617CA-1D70-0877-34F7-7EDE4A925C63}"/>
                    </a:ext>
                  </a:extLst>
                </p:cNvPr>
                <p:cNvSpPr/>
                <p:nvPr/>
              </p:nvSpPr>
              <p:spPr>
                <a:xfrm>
                  <a:off x="2985812" y="3755912"/>
                  <a:ext cx="510296" cy="4557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8" name="Rectangle 177">
                  <a:extLst>
                    <a:ext uri="{FF2B5EF4-FFF2-40B4-BE49-F238E27FC236}">
                      <a16:creationId xmlns:a16="http://schemas.microsoft.com/office/drawing/2014/main" id="{74FD0C46-D46A-35A8-FF3B-3C57F0B38790}"/>
                    </a:ext>
                  </a:extLst>
                </p:cNvPr>
                <p:cNvSpPr/>
                <p:nvPr/>
              </p:nvSpPr>
              <p:spPr>
                <a:xfrm>
                  <a:off x="3071973" y="3867722"/>
                  <a:ext cx="320693" cy="2320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grpSp>
            <p:nvGrpSpPr>
              <p:cNvPr id="179" name="Group 178">
                <a:extLst>
                  <a:ext uri="{FF2B5EF4-FFF2-40B4-BE49-F238E27FC236}">
                    <a16:creationId xmlns:a16="http://schemas.microsoft.com/office/drawing/2014/main" id="{000777C4-453F-6A85-4AC3-7BF3F0CE8B9F}"/>
                  </a:ext>
                </a:extLst>
              </p:cNvPr>
              <p:cNvGrpSpPr/>
              <p:nvPr/>
            </p:nvGrpSpPr>
            <p:grpSpPr>
              <a:xfrm>
                <a:off x="2623287" y="4837263"/>
                <a:ext cx="510296" cy="204991"/>
                <a:chOff x="2985812" y="3755912"/>
                <a:chExt cx="510296" cy="455713"/>
              </a:xfrm>
            </p:grpSpPr>
            <p:sp>
              <p:nvSpPr>
                <p:cNvPr id="180" name="Rectangle 179">
                  <a:extLst>
                    <a:ext uri="{FF2B5EF4-FFF2-40B4-BE49-F238E27FC236}">
                      <a16:creationId xmlns:a16="http://schemas.microsoft.com/office/drawing/2014/main" id="{362F82CB-C1E6-8FEC-3122-8915332366A5}"/>
                    </a:ext>
                  </a:extLst>
                </p:cNvPr>
                <p:cNvSpPr/>
                <p:nvPr/>
              </p:nvSpPr>
              <p:spPr>
                <a:xfrm>
                  <a:off x="2985812" y="3755912"/>
                  <a:ext cx="510296" cy="4557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1" name="Rectangle 180">
                  <a:extLst>
                    <a:ext uri="{FF2B5EF4-FFF2-40B4-BE49-F238E27FC236}">
                      <a16:creationId xmlns:a16="http://schemas.microsoft.com/office/drawing/2014/main" id="{C067A668-E5B7-0EF8-CCBA-D72970EEAD09}"/>
                    </a:ext>
                  </a:extLst>
                </p:cNvPr>
                <p:cNvSpPr/>
                <p:nvPr/>
              </p:nvSpPr>
              <p:spPr>
                <a:xfrm>
                  <a:off x="3071973" y="3867722"/>
                  <a:ext cx="320693" cy="2320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grpSp>
            <p:nvGrpSpPr>
              <p:cNvPr id="182" name="Group 181">
                <a:extLst>
                  <a:ext uri="{FF2B5EF4-FFF2-40B4-BE49-F238E27FC236}">
                    <a16:creationId xmlns:a16="http://schemas.microsoft.com/office/drawing/2014/main" id="{5B0BBA18-539E-BA93-34BF-81E2CB44B59B}"/>
                  </a:ext>
                </a:extLst>
              </p:cNvPr>
              <p:cNvGrpSpPr/>
              <p:nvPr/>
            </p:nvGrpSpPr>
            <p:grpSpPr>
              <a:xfrm>
                <a:off x="2623287" y="5114074"/>
                <a:ext cx="510296" cy="204991"/>
                <a:chOff x="2985812" y="3755912"/>
                <a:chExt cx="510296" cy="455713"/>
              </a:xfrm>
            </p:grpSpPr>
            <p:sp>
              <p:nvSpPr>
                <p:cNvPr id="183" name="Rectangle 182">
                  <a:extLst>
                    <a:ext uri="{FF2B5EF4-FFF2-40B4-BE49-F238E27FC236}">
                      <a16:creationId xmlns:a16="http://schemas.microsoft.com/office/drawing/2014/main" id="{3F48D550-C1F9-F9C3-8884-1316081996BC}"/>
                    </a:ext>
                  </a:extLst>
                </p:cNvPr>
                <p:cNvSpPr/>
                <p:nvPr/>
              </p:nvSpPr>
              <p:spPr>
                <a:xfrm>
                  <a:off x="2985812" y="3755912"/>
                  <a:ext cx="510296" cy="4557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4" name="Rectangle 183">
                  <a:extLst>
                    <a:ext uri="{FF2B5EF4-FFF2-40B4-BE49-F238E27FC236}">
                      <a16:creationId xmlns:a16="http://schemas.microsoft.com/office/drawing/2014/main" id="{78FAB49E-83C5-2231-E020-C1402FB2F0EA}"/>
                    </a:ext>
                  </a:extLst>
                </p:cNvPr>
                <p:cNvSpPr/>
                <p:nvPr/>
              </p:nvSpPr>
              <p:spPr>
                <a:xfrm>
                  <a:off x="3071973" y="3867722"/>
                  <a:ext cx="320693" cy="2320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grpSp>
      </p:grpSp>
      <p:grpSp>
        <p:nvGrpSpPr>
          <p:cNvPr id="282" name="Group 281">
            <a:extLst>
              <a:ext uri="{FF2B5EF4-FFF2-40B4-BE49-F238E27FC236}">
                <a16:creationId xmlns:a16="http://schemas.microsoft.com/office/drawing/2014/main" id="{5C60249A-4220-F19F-2E85-452C20F6C698}"/>
              </a:ext>
            </a:extLst>
          </p:cNvPr>
          <p:cNvGrpSpPr/>
          <p:nvPr/>
        </p:nvGrpSpPr>
        <p:grpSpPr>
          <a:xfrm>
            <a:off x="4465989" y="3543408"/>
            <a:ext cx="1941815" cy="1862861"/>
            <a:chOff x="4389535" y="3459866"/>
            <a:chExt cx="1941815" cy="1862861"/>
          </a:xfrm>
        </p:grpSpPr>
        <p:sp>
          <p:nvSpPr>
            <p:cNvPr id="189" name="Rectangle 188">
              <a:extLst>
                <a:ext uri="{FF2B5EF4-FFF2-40B4-BE49-F238E27FC236}">
                  <a16:creationId xmlns:a16="http://schemas.microsoft.com/office/drawing/2014/main" id="{8F654CD5-278E-0936-292D-C794416D6831}"/>
                </a:ext>
              </a:extLst>
            </p:cNvPr>
            <p:cNvSpPr/>
            <p:nvPr/>
          </p:nvSpPr>
          <p:spPr>
            <a:xfrm>
              <a:off x="4389535" y="3459866"/>
              <a:ext cx="1941815" cy="1862861"/>
            </a:xfrm>
            <a:prstGeom prst="rect">
              <a:avLst/>
            </a:prstGeom>
            <a:solidFill>
              <a:srgbClr val="0D5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90" name="Rectangle 189">
              <a:extLst>
                <a:ext uri="{FF2B5EF4-FFF2-40B4-BE49-F238E27FC236}">
                  <a16:creationId xmlns:a16="http://schemas.microsoft.com/office/drawing/2014/main" id="{9A705AD0-44E4-1A8B-A158-B216FFD29EB0}"/>
                </a:ext>
              </a:extLst>
            </p:cNvPr>
            <p:cNvSpPr/>
            <p:nvPr/>
          </p:nvSpPr>
          <p:spPr>
            <a:xfrm>
              <a:off x="4982047" y="4015810"/>
              <a:ext cx="739334" cy="749080"/>
            </a:xfrm>
            <a:prstGeom prst="rect">
              <a:avLst/>
            </a:prstGeom>
            <a:solidFill>
              <a:srgbClr val="C6D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91" name="Rectangle 190">
              <a:extLst>
                <a:ext uri="{FF2B5EF4-FFF2-40B4-BE49-F238E27FC236}">
                  <a16:creationId xmlns:a16="http://schemas.microsoft.com/office/drawing/2014/main" id="{BE86F14C-652C-7AE8-B186-B9234A297EEE}"/>
                </a:ext>
              </a:extLst>
            </p:cNvPr>
            <p:cNvSpPr/>
            <p:nvPr/>
          </p:nvSpPr>
          <p:spPr>
            <a:xfrm>
              <a:off x="5107799" y="4159185"/>
              <a:ext cx="487829" cy="46233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ASIC</a:t>
              </a:r>
            </a:p>
          </p:txBody>
        </p:sp>
        <p:grpSp>
          <p:nvGrpSpPr>
            <p:cNvPr id="219" name="Group 218">
              <a:extLst>
                <a:ext uri="{FF2B5EF4-FFF2-40B4-BE49-F238E27FC236}">
                  <a16:creationId xmlns:a16="http://schemas.microsoft.com/office/drawing/2014/main" id="{4F172167-320E-48DF-6AA3-48E516EC1AEA}"/>
                </a:ext>
              </a:extLst>
            </p:cNvPr>
            <p:cNvGrpSpPr/>
            <p:nvPr/>
          </p:nvGrpSpPr>
          <p:grpSpPr>
            <a:xfrm>
              <a:off x="5871012" y="3582136"/>
              <a:ext cx="131913" cy="1588792"/>
              <a:chOff x="5942435" y="3514321"/>
              <a:chExt cx="131913" cy="1588792"/>
            </a:xfrm>
          </p:grpSpPr>
          <p:sp>
            <p:nvSpPr>
              <p:cNvPr id="210" name="Rectangle 209">
                <a:extLst>
                  <a:ext uri="{FF2B5EF4-FFF2-40B4-BE49-F238E27FC236}">
                    <a16:creationId xmlns:a16="http://schemas.microsoft.com/office/drawing/2014/main" id="{515B1A06-6DB1-0C3B-B283-5053290D974A}"/>
                  </a:ext>
                </a:extLst>
              </p:cNvPr>
              <p:cNvSpPr/>
              <p:nvPr/>
            </p:nvSpPr>
            <p:spPr>
              <a:xfrm>
                <a:off x="5942435" y="3514321"/>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12" name="Rectangle 211">
                <a:extLst>
                  <a:ext uri="{FF2B5EF4-FFF2-40B4-BE49-F238E27FC236}">
                    <a16:creationId xmlns:a16="http://schemas.microsoft.com/office/drawing/2014/main" id="{AF21BE30-B2FE-CA98-3394-57B7F348D04C}"/>
                  </a:ext>
                </a:extLst>
              </p:cNvPr>
              <p:cNvSpPr/>
              <p:nvPr/>
            </p:nvSpPr>
            <p:spPr>
              <a:xfrm>
                <a:off x="5942435" y="3724378"/>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13" name="Rectangle 212">
                <a:extLst>
                  <a:ext uri="{FF2B5EF4-FFF2-40B4-BE49-F238E27FC236}">
                    <a16:creationId xmlns:a16="http://schemas.microsoft.com/office/drawing/2014/main" id="{C0E11D42-1C9F-D0DE-CAC7-901A44550540}"/>
                  </a:ext>
                </a:extLst>
              </p:cNvPr>
              <p:cNvSpPr/>
              <p:nvPr/>
            </p:nvSpPr>
            <p:spPr>
              <a:xfrm>
                <a:off x="5942435" y="3934435"/>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14" name="Rectangle 213">
                <a:extLst>
                  <a:ext uri="{FF2B5EF4-FFF2-40B4-BE49-F238E27FC236}">
                    <a16:creationId xmlns:a16="http://schemas.microsoft.com/office/drawing/2014/main" id="{291BD64A-52F0-EDA8-3AC7-C048825F34A4}"/>
                  </a:ext>
                </a:extLst>
              </p:cNvPr>
              <p:cNvSpPr/>
              <p:nvPr/>
            </p:nvSpPr>
            <p:spPr>
              <a:xfrm>
                <a:off x="5942435" y="4144492"/>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15" name="Rectangle 214">
                <a:extLst>
                  <a:ext uri="{FF2B5EF4-FFF2-40B4-BE49-F238E27FC236}">
                    <a16:creationId xmlns:a16="http://schemas.microsoft.com/office/drawing/2014/main" id="{68F0E744-0AAF-0AD2-F791-A63662BEC094}"/>
                  </a:ext>
                </a:extLst>
              </p:cNvPr>
              <p:cNvSpPr/>
              <p:nvPr/>
            </p:nvSpPr>
            <p:spPr>
              <a:xfrm>
                <a:off x="5942435" y="4354549"/>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16" name="Rectangle 215">
                <a:extLst>
                  <a:ext uri="{FF2B5EF4-FFF2-40B4-BE49-F238E27FC236}">
                    <a16:creationId xmlns:a16="http://schemas.microsoft.com/office/drawing/2014/main" id="{065410B4-4994-401B-E792-072A85811E77}"/>
                  </a:ext>
                </a:extLst>
              </p:cNvPr>
              <p:cNvSpPr/>
              <p:nvPr/>
            </p:nvSpPr>
            <p:spPr>
              <a:xfrm>
                <a:off x="5942435" y="4564606"/>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17" name="Rectangle 216">
                <a:extLst>
                  <a:ext uri="{FF2B5EF4-FFF2-40B4-BE49-F238E27FC236}">
                    <a16:creationId xmlns:a16="http://schemas.microsoft.com/office/drawing/2014/main" id="{2ED4D6AE-6612-3449-8BE0-117D3A1EFA57}"/>
                  </a:ext>
                </a:extLst>
              </p:cNvPr>
              <p:cNvSpPr/>
              <p:nvPr/>
            </p:nvSpPr>
            <p:spPr>
              <a:xfrm>
                <a:off x="5942435" y="4774663"/>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18" name="Rectangle 217">
                <a:extLst>
                  <a:ext uri="{FF2B5EF4-FFF2-40B4-BE49-F238E27FC236}">
                    <a16:creationId xmlns:a16="http://schemas.microsoft.com/office/drawing/2014/main" id="{F0823432-E092-CA48-E723-A979F2582D36}"/>
                  </a:ext>
                </a:extLst>
              </p:cNvPr>
              <p:cNvSpPr/>
              <p:nvPr/>
            </p:nvSpPr>
            <p:spPr>
              <a:xfrm>
                <a:off x="5942435" y="4984717"/>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grpSp>
          <p:nvGrpSpPr>
            <p:cNvPr id="220" name="Group 219">
              <a:extLst>
                <a:ext uri="{FF2B5EF4-FFF2-40B4-BE49-F238E27FC236}">
                  <a16:creationId xmlns:a16="http://schemas.microsoft.com/office/drawing/2014/main" id="{786E92DA-B3BB-2C51-C4CB-4D20D3B0F850}"/>
                </a:ext>
              </a:extLst>
            </p:cNvPr>
            <p:cNvGrpSpPr/>
            <p:nvPr/>
          </p:nvGrpSpPr>
          <p:grpSpPr>
            <a:xfrm>
              <a:off x="4663196" y="3600211"/>
              <a:ext cx="131913" cy="1588792"/>
              <a:chOff x="5942435" y="3514321"/>
              <a:chExt cx="131913" cy="1588792"/>
            </a:xfrm>
          </p:grpSpPr>
          <p:sp>
            <p:nvSpPr>
              <p:cNvPr id="221" name="Rectangle 220">
                <a:extLst>
                  <a:ext uri="{FF2B5EF4-FFF2-40B4-BE49-F238E27FC236}">
                    <a16:creationId xmlns:a16="http://schemas.microsoft.com/office/drawing/2014/main" id="{18C01819-B86B-134C-55B7-24011E7A6359}"/>
                  </a:ext>
                </a:extLst>
              </p:cNvPr>
              <p:cNvSpPr/>
              <p:nvPr/>
            </p:nvSpPr>
            <p:spPr>
              <a:xfrm>
                <a:off x="5942435" y="3514321"/>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22" name="Rectangle 221">
                <a:extLst>
                  <a:ext uri="{FF2B5EF4-FFF2-40B4-BE49-F238E27FC236}">
                    <a16:creationId xmlns:a16="http://schemas.microsoft.com/office/drawing/2014/main" id="{05B904F6-A5E9-A541-DC98-74534BA88F50}"/>
                  </a:ext>
                </a:extLst>
              </p:cNvPr>
              <p:cNvSpPr/>
              <p:nvPr/>
            </p:nvSpPr>
            <p:spPr>
              <a:xfrm>
                <a:off x="5942435" y="3724378"/>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23" name="Rectangle 222">
                <a:extLst>
                  <a:ext uri="{FF2B5EF4-FFF2-40B4-BE49-F238E27FC236}">
                    <a16:creationId xmlns:a16="http://schemas.microsoft.com/office/drawing/2014/main" id="{05C62F26-D4E7-F48D-0459-FF5352F9CE69}"/>
                  </a:ext>
                </a:extLst>
              </p:cNvPr>
              <p:cNvSpPr/>
              <p:nvPr/>
            </p:nvSpPr>
            <p:spPr>
              <a:xfrm>
                <a:off x="5942435" y="3934435"/>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24" name="Rectangle 223">
                <a:extLst>
                  <a:ext uri="{FF2B5EF4-FFF2-40B4-BE49-F238E27FC236}">
                    <a16:creationId xmlns:a16="http://schemas.microsoft.com/office/drawing/2014/main" id="{C3B3A4F0-29B9-FB2C-82BC-1152F5BA29B2}"/>
                  </a:ext>
                </a:extLst>
              </p:cNvPr>
              <p:cNvSpPr/>
              <p:nvPr/>
            </p:nvSpPr>
            <p:spPr>
              <a:xfrm>
                <a:off x="5942435" y="4144492"/>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25" name="Rectangle 224">
                <a:extLst>
                  <a:ext uri="{FF2B5EF4-FFF2-40B4-BE49-F238E27FC236}">
                    <a16:creationId xmlns:a16="http://schemas.microsoft.com/office/drawing/2014/main" id="{1B786EA2-4D01-79DE-9EA8-CEA5536819B8}"/>
                  </a:ext>
                </a:extLst>
              </p:cNvPr>
              <p:cNvSpPr/>
              <p:nvPr/>
            </p:nvSpPr>
            <p:spPr>
              <a:xfrm>
                <a:off x="5942435" y="4354549"/>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26" name="Rectangle 225">
                <a:extLst>
                  <a:ext uri="{FF2B5EF4-FFF2-40B4-BE49-F238E27FC236}">
                    <a16:creationId xmlns:a16="http://schemas.microsoft.com/office/drawing/2014/main" id="{08825164-8E78-367D-3B47-B965DB8A8448}"/>
                  </a:ext>
                </a:extLst>
              </p:cNvPr>
              <p:cNvSpPr/>
              <p:nvPr/>
            </p:nvSpPr>
            <p:spPr>
              <a:xfrm>
                <a:off x="5942435" y="4564606"/>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27" name="Rectangle 226">
                <a:extLst>
                  <a:ext uri="{FF2B5EF4-FFF2-40B4-BE49-F238E27FC236}">
                    <a16:creationId xmlns:a16="http://schemas.microsoft.com/office/drawing/2014/main" id="{96163390-D609-40FC-CEC0-439C61A0DEB3}"/>
                  </a:ext>
                </a:extLst>
              </p:cNvPr>
              <p:cNvSpPr/>
              <p:nvPr/>
            </p:nvSpPr>
            <p:spPr>
              <a:xfrm>
                <a:off x="5942435" y="4774663"/>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28" name="Rectangle 227">
                <a:extLst>
                  <a:ext uri="{FF2B5EF4-FFF2-40B4-BE49-F238E27FC236}">
                    <a16:creationId xmlns:a16="http://schemas.microsoft.com/office/drawing/2014/main" id="{081F6C0C-D4B2-7816-6ADA-88DF46E9B5C3}"/>
                  </a:ext>
                </a:extLst>
              </p:cNvPr>
              <p:cNvSpPr/>
              <p:nvPr/>
            </p:nvSpPr>
            <p:spPr>
              <a:xfrm>
                <a:off x="5942435" y="4984717"/>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grpSp>
      <p:grpSp>
        <p:nvGrpSpPr>
          <p:cNvPr id="283" name="Group 282">
            <a:extLst>
              <a:ext uri="{FF2B5EF4-FFF2-40B4-BE49-F238E27FC236}">
                <a16:creationId xmlns:a16="http://schemas.microsoft.com/office/drawing/2014/main" id="{FC7A6361-90EB-3142-455B-5240CD2DFA42}"/>
              </a:ext>
            </a:extLst>
          </p:cNvPr>
          <p:cNvGrpSpPr/>
          <p:nvPr/>
        </p:nvGrpSpPr>
        <p:grpSpPr>
          <a:xfrm>
            <a:off x="7303707" y="3543408"/>
            <a:ext cx="1941815" cy="1862861"/>
            <a:chOff x="7318933" y="3418039"/>
            <a:chExt cx="1941815" cy="1862861"/>
          </a:xfrm>
        </p:grpSpPr>
        <p:sp>
          <p:nvSpPr>
            <p:cNvPr id="229" name="Rectangle 228">
              <a:extLst>
                <a:ext uri="{FF2B5EF4-FFF2-40B4-BE49-F238E27FC236}">
                  <a16:creationId xmlns:a16="http://schemas.microsoft.com/office/drawing/2014/main" id="{27C9BBBA-57BF-D984-6893-750C313C62AC}"/>
                </a:ext>
              </a:extLst>
            </p:cNvPr>
            <p:cNvSpPr/>
            <p:nvPr/>
          </p:nvSpPr>
          <p:spPr>
            <a:xfrm>
              <a:off x="7318933" y="3418039"/>
              <a:ext cx="1941815" cy="1862861"/>
            </a:xfrm>
            <a:prstGeom prst="rect">
              <a:avLst/>
            </a:prstGeom>
            <a:solidFill>
              <a:srgbClr val="0D5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0" name="Rectangle 229">
              <a:extLst>
                <a:ext uri="{FF2B5EF4-FFF2-40B4-BE49-F238E27FC236}">
                  <a16:creationId xmlns:a16="http://schemas.microsoft.com/office/drawing/2014/main" id="{F2471005-C7CC-7DB5-F0D0-D8CEF5A5B2EF}"/>
                </a:ext>
              </a:extLst>
            </p:cNvPr>
            <p:cNvSpPr/>
            <p:nvPr/>
          </p:nvSpPr>
          <p:spPr>
            <a:xfrm>
              <a:off x="7757962" y="3850105"/>
              <a:ext cx="1015083" cy="1028464"/>
            </a:xfrm>
            <a:prstGeom prst="rect">
              <a:avLst/>
            </a:prstGeom>
            <a:solidFill>
              <a:srgbClr val="C6D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31" name="Rectangle 230">
              <a:extLst>
                <a:ext uri="{FF2B5EF4-FFF2-40B4-BE49-F238E27FC236}">
                  <a16:creationId xmlns:a16="http://schemas.microsoft.com/office/drawing/2014/main" id="{608EE4E7-3C09-E12C-DE35-8E7F6E3A3C78}"/>
                </a:ext>
              </a:extLst>
            </p:cNvPr>
            <p:cNvSpPr/>
            <p:nvPr/>
          </p:nvSpPr>
          <p:spPr>
            <a:xfrm>
              <a:off x="8027572" y="4117358"/>
              <a:ext cx="487829" cy="46233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ASIC</a:t>
              </a:r>
            </a:p>
          </p:txBody>
        </p:sp>
        <p:grpSp>
          <p:nvGrpSpPr>
            <p:cNvPr id="232" name="Group 231">
              <a:extLst>
                <a:ext uri="{FF2B5EF4-FFF2-40B4-BE49-F238E27FC236}">
                  <a16:creationId xmlns:a16="http://schemas.microsoft.com/office/drawing/2014/main" id="{8BF872E6-AA36-2079-79A5-F2E08E1AB36F}"/>
                </a:ext>
              </a:extLst>
            </p:cNvPr>
            <p:cNvGrpSpPr/>
            <p:nvPr/>
          </p:nvGrpSpPr>
          <p:grpSpPr>
            <a:xfrm>
              <a:off x="8612050" y="4013129"/>
              <a:ext cx="103245" cy="692794"/>
              <a:chOff x="5942435" y="3724378"/>
              <a:chExt cx="131913" cy="1168681"/>
            </a:xfrm>
          </p:grpSpPr>
          <p:sp>
            <p:nvSpPr>
              <p:cNvPr id="234" name="Rectangle 233">
                <a:extLst>
                  <a:ext uri="{FF2B5EF4-FFF2-40B4-BE49-F238E27FC236}">
                    <a16:creationId xmlns:a16="http://schemas.microsoft.com/office/drawing/2014/main" id="{27E5A192-BA3C-85E0-7E25-D5A192F96F2F}"/>
                  </a:ext>
                </a:extLst>
              </p:cNvPr>
              <p:cNvSpPr/>
              <p:nvPr/>
            </p:nvSpPr>
            <p:spPr>
              <a:xfrm>
                <a:off x="5942435" y="3724378"/>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35" name="Rectangle 234">
                <a:extLst>
                  <a:ext uri="{FF2B5EF4-FFF2-40B4-BE49-F238E27FC236}">
                    <a16:creationId xmlns:a16="http://schemas.microsoft.com/office/drawing/2014/main" id="{7FC50293-A78B-0859-9534-8FA7E351B91B}"/>
                  </a:ext>
                </a:extLst>
              </p:cNvPr>
              <p:cNvSpPr/>
              <p:nvPr/>
            </p:nvSpPr>
            <p:spPr>
              <a:xfrm>
                <a:off x="5942435" y="3934435"/>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36" name="Rectangle 235">
                <a:extLst>
                  <a:ext uri="{FF2B5EF4-FFF2-40B4-BE49-F238E27FC236}">
                    <a16:creationId xmlns:a16="http://schemas.microsoft.com/office/drawing/2014/main" id="{8FA184D4-E51C-8983-9123-25DBC37280E5}"/>
                  </a:ext>
                </a:extLst>
              </p:cNvPr>
              <p:cNvSpPr/>
              <p:nvPr/>
            </p:nvSpPr>
            <p:spPr>
              <a:xfrm>
                <a:off x="5942435" y="4144492"/>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37" name="Rectangle 236">
                <a:extLst>
                  <a:ext uri="{FF2B5EF4-FFF2-40B4-BE49-F238E27FC236}">
                    <a16:creationId xmlns:a16="http://schemas.microsoft.com/office/drawing/2014/main" id="{FE3D6A43-0D3C-4BF4-3DD0-49D94C8B1EB8}"/>
                  </a:ext>
                </a:extLst>
              </p:cNvPr>
              <p:cNvSpPr/>
              <p:nvPr/>
            </p:nvSpPr>
            <p:spPr>
              <a:xfrm>
                <a:off x="5942435" y="4354549"/>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38" name="Rectangle 237">
                <a:extLst>
                  <a:ext uri="{FF2B5EF4-FFF2-40B4-BE49-F238E27FC236}">
                    <a16:creationId xmlns:a16="http://schemas.microsoft.com/office/drawing/2014/main" id="{D3D97D3B-A767-2C0C-F579-E7EE951797D6}"/>
                  </a:ext>
                </a:extLst>
              </p:cNvPr>
              <p:cNvSpPr/>
              <p:nvPr/>
            </p:nvSpPr>
            <p:spPr>
              <a:xfrm>
                <a:off x="5942435" y="4564606"/>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39" name="Rectangle 238">
                <a:extLst>
                  <a:ext uri="{FF2B5EF4-FFF2-40B4-BE49-F238E27FC236}">
                    <a16:creationId xmlns:a16="http://schemas.microsoft.com/office/drawing/2014/main" id="{A362713A-188B-3B8D-AB10-7008B44D4533}"/>
                  </a:ext>
                </a:extLst>
              </p:cNvPr>
              <p:cNvSpPr/>
              <p:nvPr/>
            </p:nvSpPr>
            <p:spPr>
              <a:xfrm>
                <a:off x="5942435" y="4774663"/>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grpSp>
          <p:nvGrpSpPr>
            <p:cNvPr id="250" name="Group 249">
              <a:extLst>
                <a:ext uri="{FF2B5EF4-FFF2-40B4-BE49-F238E27FC236}">
                  <a16:creationId xmlns:a16="http://schemas.microsoft.com/office/drawing/2014/main" id="{FED46CE2-6E41-55F3-4AFA-5882B1C5433C}"/>
                </a:ext>
              </a:extLst>
            </p:cNvPr>
            <p:cNvGrpSpPr/>
            <p:nvPr/>
          </p:nvGrpSpPr>
          <p:grpSpPr>
            <a:xfrm>
              <a:off x="7845957" y="4002126"/>
              <a:ext cx="103245" cy="692794"/>
              <a:chOff x="5942435" y="3724378"/>
              <a:chExt cx="131913" cy="1168681"/>
            </a:xfrm>
          </p:grpSpPr>
          <p:sp>
            <p:nvSpPr>
              <p:cNvPr id="251" name="Rectangle 250">
                <a:extLst>
                  <a:ext uri="{FF2B5EF4-FFF2-40B4-BE49-F238E27FC236}">
                    <a16:creationId xmlns:a16="http://schemas.microsoft.com/office/drawing/2014/main" id="{F3634DB7-1497-A94B-4144-DE03CF1F8B4A}"/>
                  </a:ext>
                </a:extLst>
              </p:cNvPr>
              <p:cNvSpPr/>
              <p:nvPr/>
            </p:nvSpPr>
            <p:spPr>
              <a:xfrm>
                <a:off x="5942435" y="3724378"/>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52" name="Rectangle 251">
                <a:extLst>
                  <a:ext uri="{FF2B5EF4-FFF2-40B4-BE49-F238E27FC236}">
                    <a16:creationId xmlns:a16="http://schemas.microsoft.com/office/drawing/2014/main" id="{CA2E37B7-D50C-6F07-0BCF-B760702C718E}"/>
                  </a:ext>
                </a:extLst>
              </p:cNvPr>
              <p:cNvSpPr/>
              <p:nvPr/>
            </p:nvSpPr>
            <p:spPr>
              <a:xfrm>
                <a:off x="5942435" y="3934435"/>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53" name="Rectangle 252">
                <a:extLst>
                  <a:ext uri="{FF2B5EF4-FFF2-40B4-BE49-F238E27FC236}">
                    <a16:creationId xmlns:a16="http://schemas.microsoft.com/office/drawing/2014/main" id="{CB023745-9E94-18AD-7047-6D4635FA2B90}"/>
                  </a:ext>
                </a:extLst>
              </p:cNvPr>
              <p:cNvSpPr/>
              <p:nvPr/>
            </p:nvSpPr>
            <p:spPr>
              <a:xfrm>
                <a:off x="5942435" y="4144492"/>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54" name="Rectangle 253">
                <a:extLst>
                  <a:ext uri="{FF2B5EF4-FFF2-40B4-BE49-F238E27FC236}">
                    <a16:creationId xmlns:a16="http://schemas.microsoft.com/office/drawing/2014/main" id="{7D73151B-38F6-3078-E75D-A056775BB35A}"/>
                  </a:ext>
                </a:extLst>
              </p:cNvPr>
              <p:cNvSpPr/>
              <p:nvPr/>
            </p:nvSpPr>
            <p:spPr>
              <a:xfrm>
                <a:off x="5942435" y="4354549"/>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55" name="Rectangle 254">
                <a:extLst>
                  <a:ext uri="{FF2B5EF4-FFF2-40B4-BE49-F238E27FC236}">
                    <a16:creationId xmlns:a16="http://schemas.microsoft.com/office/drawing/2014/main" id="{9CE965D5-D5F2-56F2-4909-25F7EF02712F}"/>
                  </a:ext>
                </a:extLst>
              </p:cNvPr>
              <p:cNvSpPr/>
              <p:nvPr/>
            </p:nvSpPr>
            <p:spPr>
              <a:xfrm>
                <a:off x="5942435" y="4564606"/>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56" name="Rectangle 255">
                <a:extLst>
                  <a:ext uri="{FF2B5EF4-FFF2-40B4-BE49-F238E27FC236}">
                    <a16:creationId xmlns:a16="http://schemas.microsoft.com/office/drawing/2014/main" id="{15340C88-717A-CED4-D227-F4A97CCD39DC}"/>
                  </a:ext>
                </a:extLst>
              </p:cNvPr>
              <p:cNvSpPr/>
              <p:nvPr/>
            </p:nvSpPr>
            <p:spPr>
              <a:xfrm>
                <a:off x="5942435" y="4774663"/>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grpSp>
      <p:sp>
        <p:nvSpPr>
          <p:cNvPr id="257" name="Rectangle 256">
            <a:extLst>
              <a:ext uri="{FF2B5EF4-FFF2-40B4-BE49-F238E27FC236}">
                <a16:creationId xmlns:a16="http://schemas.microsoft.com/office/drawing/2014/main" id="{75D5E333-3A25-4352-2693-688C19802325}"/>
              </a:ext>
            </a:extLst>
          </p:cNvPr>
          <p:cNvSpPr/>
          <p:nvPr/>
        </p:nvSpPr>
        <p:spPr>
          <a:xfrm>
            <a:off x="9794920" y="3542461"/>
            <a:ext cx="1941815" cy="1862861"/>
          </a:xfrm>
          <a:prstGeom prst="rect">
            <a:avLst/>
          </a:prstGeom>
          <a:solidFill>
            <a:srgbClr val="0D5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58" name="Rectangle 257">
            <a:extLst>
              <a:ext uri="{FF2B5EF4-FFF2-40B4-BE49-F238E27FC236}">
                <a16:creationId xmlns:a16="http://schemas.microsoft.com/office/drawing/2014/main" id="{5CE961B0-8138-23DA-6125-9207BD02B7F3}"/>
              </a:ext>
            </a:extLst>
          </p:cNvPr>
          <p:cNvSpPr/>
          <p:nvPr/>
        </p:nvSpPr>
        <p:spPr>
          <a:xfrm>
            <a:off x="10233949" y="3974527"/>
            <a:ext cx="1015083" cy="1028464"/>
          </a:xfrm>
          <a:prstGeom prst="rect">
            <a:avLst/>
          </a:prstGeom>
          <a:solidFill>
            <a:srgbClr val="C6D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74" name="Rectangle 273">
            <a:extLst>
              <a:ext uri="{FF2B5EF4-FFF2-40B4-BE49-F238E27FC236}">
                <a16:creationId xmlns:a16="http://schemas.microsoft.com/office/drawing/2014/main" id="{35C46585-97CE-2CAA-9761-B616FE8D02CF}"/>
              </a:ext>
            </a:extLst>
          </p:cNvPr>
          <p:cNvSpPr/>
          <p:nvPr/>
        </p:nvSpPr>
        <p:spPr>
          <a:xfrm>
            <a:off x="10371267" y="4107677"/>
            <a:ext cx="753127" cy="76305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nvGrpSpPr>
          <p:cNvPr id="260" name="Group 259">
            <a:extLst>
              <a:ext uri="{FF2B5EF4-FFF2-40B4-BE49-F238E27FC236}">
                <a16:creationId xmlns:a16="http://schemas.microsoft.com/office/drawing/2014/main" id="{C63B7CCE-3E55-4AE6-B774-764562302E57}"/>
              </a:ext>
            </a:extLst>
          </p:cNvPr>
          <p:cNvGrpSpPr/>
          <p:nvPr/>
        </p:nvGrpSpPr>
        <p:grpSpPr>
          <a:xfrm>
            <a:off x="11018311" y="4167463"/>
            <a:ext cx="77208" cy="653827"/>
            <a:chOff x="5942435" y="3724378"/>
            <a:chExt cx="131913" cy="1168681"/>
          </a:xfrm>
        </p:grpSpPr>
        <p:sp>
          <p:nvSpPr>
            <p:cNvPr id="261" name="Rectangle 260">
              <a:extLst>
                <a:ext uri="{FF2B5EF4-FFF2-40B4-BE49-F238E27FC236}">
                  <a16:creationId xmlns:a16="http://schemas.microsoft.com/office/drawing/2014/main" id="{C16511C0-599D-410F-D6FD-CFD09EACAB43}"/>
                </a:ext>
              </a:extLst>
            </p:cNvPr>
            <p:cNvSpPr/>
            <p:nvPr/>
          </p:nvSpPr>
          <p:spPr>
            <a:xfrm>
              <a:off x="5942435" y="3724378"/>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62" name="Rectangle 261">
              <a:extLst>
                <a:ext uri="{FF2B5EF4-FFF2-40B4-BE49-F238E27FC236}">
                  <a16:creationId xmlns:a16="http://schemas.microsoft.com/office/drawing/2014/main" id="{78EB38FA-45A2-AFB3-1BEB-B5FF71916744}"/>
                </a:ext>
              </a:extLst>
            </p:cNvPr>
            <p:cNvSpPr/>
            <p:nvPr/>
          </p:nvSpPr>
          <p:spPr>
            <a:xfrm>
              <a:off x="5942435" y="3934435"/>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63" name="Rectangle 262">
              <a:extLst>
                <a:ext uri="{FF2B5EF4-FFF2-40B4-BE49-F238E27FC236}">
                  <a16:creationId xmlns:a16="http://schemas.microsoft.com/office/drawing/2014/main" id="{892C440C-DE63-E3E9-86E6-EA377AB86C06}"/>
                </a:ext>
              </a:extLst>
            </p:cNvPr>
            <p:cNvSpPr/>
            <p:nvPr/>
          </p:nvSpPr>
          <p:spPr>
            <a:xfrm>
              <a:off x="5942435" y="4144492"/>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64" name="Rectangle 263">
              <a:extLst>
                <a:ext uri="{FF2B5EF4-FFF2-40B4-BE49-F238E27FC236}">
                  <a16:creationId xmlns:a16="http://schemas.microsoft.com/office/drawing/2014/main" id="{1A62EC6A-1296-C5F2-A174-0815E700582A}"/>
                </a:ext>
              </a:extLst>
            </p:cNvPr>
            <p:cNvSpPr/>
            <p:nvPr/>
          </p:nvSpPr>
          <p:spPr>
            <a:xfrm>
              <a:off x="5942435" y="4354549"/>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65" name="Rectangle 264">
              <a:extLst>
                <a:ext uri="{FF2B5EF4-FFF2-40B4-BE49-F238E27FC236}">
                  <a16:creationId xmlns:a16="http://schemas.microsoft.com/office/drawing/2014/main" id="{E0C2863C-6107-564B-6949-2711B73C8B4F}"/>
                </a:ext>
              </a:extLst>
            </p:cNvPr>
            <p:cNvSpPr/>
            <p:nvPr/>
          </p:nvSpPr>
          <p:spPr>
            <a:xfrm>
              <a:off x="5942435" y="4564606"/>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66" name="Rectangle 265">
              <a:extLst>
                <a:ext uri="{FF2B5EF4-FFF2-40B4-BE49-F238E27FC236}">
                  <a16:creationId xmlns:a16="http://schemas.microsoft.com/office/drawing/2014/main" id="{8162D418-BEAD-A776-3E72-D72D8EF792A2}"/>
                </a:ext>
              </a:extLst>
            </p:cNvPr>
            <p:cNvSpPr/>
            <p:nvPr/>
          </p:nvSpPr>
          <p:spPr>
            <a:xfrm>
              <a:off x="5942435" y="4774663"/>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grpSp>
        <p:nvGrpSpPr>
          <p:cNvPr id="275" name="Group 274">
            <a:extLst>
              <a:ext uri="{FF2B5EF4-FFF2-40B4-BE49-F238E27FC236}">
                <a16:creationId xmlns:a16="http://schemas.microsoft.com/office/drawing/2014/main" id="{D05215A2-5A7A-4D1B-2600-AA475A3C466B}"/>
              </a:ext>
            </a:extLst>
          </p:cNvPr>
          <p:cNvGrpSpPr/>
          <p:nvPr/>
        </p:nvGrpSpPr>
        <p:grpSpPr>
          <a:xfrm>
            <a:off x="10396296" y="4161845"/>
            <a:ext cx="77208" cy="653827"/>
            <a:chOff x="5942435" y="3724378"/>
            <a:chExt cx="131913" cy="1168681"/>
          </a:xfrm>
        </p:grpSpPr>
        <p:sp>
          <p:nvSpPr>
            <p:cNvPr id="276" name="Rectangle 275">
              <a:extLst>
                <a:ext uri="{FF2B5EF4-FFF2-40B4-BE49-F238E27FC236}">
                  <a16:creationId xmlns:a16="http://schemas.microsoft.com/office/drawing/2014/main" id="{B2C2C713-E395-89EB-D67A-8B94D730D7B6}"/>
                </a:ext>
              </a:extLst>
            </p:cNvPr>
            <p:cNvSpPr/>
            <p:nvPr/>
          </p:nvSpPr>
          <p:spPr>
            <a:xfrm>
              <a:off x="5942435" y="3724378"/>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77" name="Rectangle 276">
              <a:extLst>
                <a:ext uri="{FF2B5EF4-FFF2-40B4-BE49-F238E27FC236}">
                  <a16:creationId xmlns:a16="http://schemas.microsoft.com/office/drawing/2014/main" id="{1DC163FD-4467-9817-4BAB-67B523C5AEF4}"/>
                </a:ext>
              </a:extLst>
            </p:cNvPr>
            <p:cNvSpPr/>
            <p:nvPr/>
          </p:nvSpPr>
          <p:spPr>
            <a:xfrm>
              <a:off x="5942435" y="3934435"/>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78" name="Rectangle 277">
              <a:extLst>
                <a:ext uri="{FF2B5EF4-FFF2-40B4-BE49-F238E27FC236}">
                  <a16:creationId xmlns:a16="http://schemas.microsoft.com/office/drawing/2014/main" id="{F88B0C13-F745-ADA3-B7AF-EC9F95DD5D4C}"/>
                </a:ext>
              </a:extLst>
            </p:cNvPr>
            <p:cNvSpPr/>
            <p:nvPr/>
          </p:nvSpPr>
          <p:spPr>
            <a:xfrm>
              <a:off x="5942435" y="4144492"/>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79" name="Rectangle 278">
              <a:extLst>
                <a:ext uri="{FF2B5EF4-FFF2-40B4-BE49-F238E27FC236}">
                  <a16:creationId xmlns:a16="http://schemas.microsoft.com/office/drawing/2014/main" id="{45B197FF-A506-7AE0-86DB-14A725BB66E2}"/>
                </a:ext>
              </a:extLst>
            </p:cNvPr>
            <p:cNvSpPr/>
            <p:nvPr/>
          </p:nvSpPr>
          <p:spPr>
            <a:xfrm>
              <a:off x="5942435" y="4354549"/>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80" name="Rectangle 279">
              <a:extLst>
                <a:ext uri="{FF2B5EF4-FFF2-40B4-BE49-F238E27FC236}">
                  <a16:creationId xmlns:a16="http://schemas.microsoft.com/office/drawing/2014/main" id="{EB227F42-C5AD-453F-F22B-6484E14B0EA6}"/>
                </a:ext>
              </a:extLst>
            </p:cNvPr>
            <p:cNvSpPr/>
            <p:nvPr/>
          </p:nvSpPr>
          <p:spPr>
            <a:xfrm>
              <a:off x="5942435" y="4564606"/>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81" name="Rectangle 280">
              <a:extLst>
                <a:ext uri="{FF2B5EF4-FFF2-40B4-BE49-F238E27FC236}">
                  <a16:creationId xmlns:a16="http://schemas.microsoft.com/office/drawing/2014/main" id="{BE141049-4956-D311-61C6-90C7C90B8C8F}"/>
                </a:ext>
              </a:extLst>
            </p:cNvPr>
            <p:cNvSpPr/>
            <p:nvPr/>
          </p:nvSpPr>
          <p:spPr>
            <a:xfrm>
              <a:off x="5942435" y="4774663"/>
              <a:ext cx="131913" cy="1183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sp>
        <p:nvSpPr>
          <p:cNvPr id="285" name="TextBox 284">
            <a:extLst>
              <a:ext uri="{FF2B5EF4-FFF2-40B4-BE49-F238E27FC236}">
                <a16:creationId xmlns:a16="http://schemas.microsoft.com/office/drawing/2014/main" id="{ABDD243B-B71F-98F4-9675-F68A63614EBE}"/>
              </a:ext>
            </a:extLst>
          </p:cNvPr>
          <p:cNvSpPr txBox="1"/>
          <p:nvPr/>
        </p:nvSpPr>
        <p:spPr>
          <a:xfrm>
            <a:off x="-5944" y="5532684"/>
            <a:ext cx="2278959" cy="369332"/>
          </a:xfrm>
          <a:prstGeom prst="rect">
            <a:avLst/>
          </a:prstGeom>
          <a:solidFill>
            <a:schemeClr val="bg1"/>
          </a:solidFill>
        </p:spPr>
        <p:txBody>
          <a:bodyPr wrap="square" rtlCol="0">
            <a:spAutoFit/>
          </a:bodyPr>
          <a:lstStyle/>
          <a:p>
            <a:r>
              <a:rPr lang="en-US" dirty="0"/>
              <a:t>Energy efficiency</a:t>
            </a:r>
          </a:p>
        </p:txBody>
      </p:sp>
      <p:sp>
        <p:nvSpPr>
          <p:cNvPr id="286" name="TextBox 285">
            <a:extLst>
              <a:ext uri="{FF2B5EF4-FFF2-40B4-BE49-F238E27FC236}">
                <a16:creationId xmlns:a16="http://schemas.microsoft.com/office/drawing/2014/main" id="{185484B4-016D-55CE-85C4-DE3BC1C5BB7C}"/>
              </a:ext>
            </a:extLst>
          </p:cNvPr>
          <p:cNvSpPr txBox="1"/>
          <p:nvPr/>
        </p:nvSpPr>
        <p:spPr>
          <a:xfrm>
            <a:off x="3730763" y="5561506"/>
            <a:ext cx="3211450" cy="369332"/>
          </a:xfrm>
          <a:prstGeom prst="rect">
            <a:avLst/>
          </a:prstGeom>
          <a:noFill/>
        </p:spPr>
        <p:txBody>
          <a:bodyPr wrap="square" rtlCol="0">
            <a:spAutoFit/>
          </a:bodyPr>
          <a:lstStyle/>
          <a:p>
            <a:pPr algn="ctr"/>
            <a:r>
              <a:rPr lang="en-US" dirty="0"/>
              <a:t>~10-15 </a:t>
            </a:r>
            <a:r>
              <a:rPr lang="en-US" dirty="0" err="1"/>
              <a:t>pJ</a:t>
            </a:r>
            <a:r>
              <a:rPr lang="en-US" dirty="0"/>
              <a:t>/b</a:t>
            </a:r>
          </a:p>
        </p:txBody>
      </p:sp>
      <p:sp>
        <p:nvSpPr>
          <p:cNvPr id="287" name="TextBox 286">
            <a:extLst>
              <a:ext uri="{FF2B5EF4-FFF2-40B4-BE49-F238E27FC236}">
                <a16:creationId xmlns:a16="http://schemas.microsoft.com/office/drawing/2014/main" id="{7EBB29E1-BEB6-2D30-7164-98E5090AD410}"/>
              </a:ext>
            </a:extLst>
          </p:cNvPr>
          <p:cNvSpPr txBox="1"/>
          <p:nvPr/>
        </p:nvSpPr>
        <p:spPr>
          <a:xfrm>
            <a:off x="7269929" y="5561506"/>
            <a:ext cx="1917700" cy="369332"/>
          </a:xfrm>
          <a:prstGeom prst="rect">
            <a:avLst/>
          </a:prstGeom>
          <a:noFill/>
        </p:spPr>
        <p:txBody>
          <a:bodyPr wrap="square" rtlCol="0">
            <a:spAutoFit/>
          </a:bodyPr>
          <a:lstStyle/>
          <a:p>
            <a:pPr algn="ctr"/>
            <a:r>
              <a:rPr lang="en-US" dirty="0"/>
              <a:t>~5-10 </a:t>
            </a:r>
            <a:r>
              <a:rPr lang="en-US" dirty="0" err="1"/>
              <a:t>pJ</a:t>
            </a:r>
            <a:r>
              <a:rPr lang="en-US" dirty="0"/>
              <a:t>/b</a:t>
            </a:r>
          </a:p>
        </p:txBody>
      </p:sp>
      <p:sp>
        <p:nvSpPr>
          <p:cNvPr id="288" name="TextBox 287">
            <a:extLst>
              <a:ext uri="{FF2B5EF4-FFF2-40B4-BE49-F238E27FC236}">
                <a16:creationId xmlns:a16="http://schemas.microsoft.com/office/drawing/2014/main" id="{9370ECF8-61C1-5ADB-260D-DE0CC3ED91FB}"/>
              </a:ext>
            </a:extLst>
          </p:cNvPr>
          <p:cNvSpPr txBox="1"/>
          <p:nvPr/>
        </p:nvSpPr>
        <p:spPr>
          <a:xfrm>
            <a:off x="9758698" y="5561506"/>
            <a:ext cx="1917700" cy="369332"/>
          </a:xfrm>
          <a:prstGeom prst="rect">
            <a:avLst/>
          </a:prstGeom>
          <a:noFill/>
        </p:spPr>
        <p:txBody>
          <a:bodyPr wrap="square" rtlCol="0">
            <a:spAutoFit/>
          </a:bodyPr>
          <a:lstStyle/>
          <a:p>
            <a:pPr algn="ctr"/>
            <a:r>
              <a:rPr lang="en-US" dirty="0"/>
              <a:t>~3-5 </a:t>
            </a:r>
            <a:r>
              <a:rPr lang="en-US" dirty="0" err="1"/>
              <a:t>pJ</a:t>
            </a:r>
            <a:r>
              <a:rPr lang="en-US" dirty="0"/>
              <a:t>/b</a:t>
            </a:r>
          </a:p>
        </p:txBody>
      </p:sp>
      <p:sp>
        <p:nvSpPr>
          <p:cNvPr id="289" name="TextBox 288">
            <a:extLst>
              <a:ext uri="{FF2B5EF4-FFF2-40B4-BE49-F238E27FC236}">
                <a16:creationId xmlns:a16="http://schemas.microsoft.com/office/drawing/2014/main" id="{51A2BC32-8B6C-758E-CE1E-C97ED1C97041}"/>
              </a:ext>
            </a:extLst>
          </p:cNvPr>
          <p:cNvSpPr txBox="1"/>
          <p:nvPr/>
        </p:nvSpPr>
        <p:spPr>
          <a:xfrm>
            <a:off x="603861" y="1131662"/>
            <a:ext cx="2348459" cy="369332"/>
          </a:xfrm>
          <a:prstGeom prst="rect">
            <a:avLst/>
          </a:prstGeom>
          <a:noFill/>
        </p:spPr>
        <p:txBody>
          <a:bodyPr wrap="square" rtlCol="0">
            <a:spAutoFit/>
          </a:bodyPr>
          <a:lstStyle/>
          <a:p>
            <a:pPr algn="ctr"/>
            <a:r>
              <a:rPr lang="en-US" b="1" dirty="0">
                <a:solidFill>
                  <a:schemeClr val="accent5"/>
                </a:solidFill>
              </a:rPr>
              <a:t>Scale-out</a:t>
            </a:r>
          </a:p>
        </p:txBody>
      </p:sp>
      <p:sp>
        <p:nvSpPr>
          <p:cNvPr id="290" name="TextBox 289">
            <a:extLst>
              <a:ext uri="{FF2B5EF4-FFF2-40B4-BE49-F238E27FC236}">
                <a16:creationId xmlns:a16="http://schemas.microsoft.com/office/drawing/2014/main" id="{076932A4-DDEC-F435-7F9F-3E4AFB98DEA6}"/>
              </a:ext>
            </a:extLst>
          </p:cNvPr>
          <p:cNvSpPr txBox="1"/>
          <p:nvPr/>
        </p:nvSpPr>
        <p:spPr>
          <a:xfrm>
            <a:off x="6669484" y="1061101"/>
            <a:ext cx="2443543" cy="369332"/>
          </a:xfrm>
          <a:prstGeom prst="rect">
            <a:avLst/>
          </a:prstGeom>
          <a:noFill/>
        </p:spPr>
        <p:txBody>
          <a:bodyPr wrap="square" rtlCol="0">
            <a:spAutoFit/>
          </a:bodyPr>
          <a:lstStyle/>
          <a:p>
            <a:pPr algn="ctr"/>
            <a:r>
              <a:rPr lang="en-US" b="1" dirty="0">
                <a:solidFill>
                  <a:schemeClr val="tx2"/>
                </a:solidFill>
              </a:rPr>
              <a:t>Scale-Up</a:t>
            </a:r>
          </a:p>
        </p:txBody>
      </p:sp>
      <p:sp>
        <p:nvSpPr>
          <p:cNvPr id="292" name="TextBox 291">
            <a:extLst>
              <a:ext uri="{FF2B5EF4-FFF2-40B4-BE49-F238E27FC236}">
                <a16:creationId xmlns:a16="http://schemas.microsoft.com/office/drawing/2014/main" id="{1C7D77E2-0946-2AB0-E836-1E0969C0B5D7}"/>
              </a:ext>
            </a:extLst>
          </p:cNvPr>
          <p:cNvSpPr txBox="1"/>
          <p:nvPr/>
        </p:nvSpPr>
        <p:spPr>
          <a:xfrm>
            <a:off x="4441892" y="1372069"/>
            <a:ext cx="2146384" cy="369332"/>
          </a:xfrm>
          <a:prstGeom prst="rect">
            <a:avLst/>
          </a:prstGeom>
          <a:noFill/>
        </p:spPr>
        <p:txBody>
          <a:bodyPr wrap="square">
            <a:spAutoFit/>
          </a:bodyPr>
          <a:lstStyle/>
          <a:p>
            <a:pPr algn="ctr"/>
            <a:r>
              <a:rPr lang="en-US" b="1" dirty="0">
                <a:solidFill>
                  <a:schemeClr val="tx2"/>
                </a:solidFill>
              </a:rPr>
              <a:t>2026</a:t>
            </a:r>
          </a:p>
        </p:txBody>
      </p:sp>
      <p:sp>
        <p:nvSpPr>
          <p:cNvPr id="294" name="Right Arrow 293">
            <a:extLst>
              <a:ext uri="{FF2B5EF4-FFF2-40B4-BE49-F238E27FC236}">
                <a16:creationId xmlns:a16="http://schemas.microsoft.com/office/drawing/2014/main" id="{51E4DBBD-8D55-5AA4-3730-797429975AC9}"/>
              </a:ext>
            </a:extLst>
          </p:cNvPr>
          <p:cNvSpPr/>
          <p:nvPr/>
        </p:nvSpPr>
        <p:spPr>
          <a:xfrm>
            <a:off x="6445904" y="1479328"/>
            <a:ext cx="3290976" cy="290347"/>
          </a:xfrm>
          <a:prstGeom prst="rightArrow">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95" name="TextBox 294">
            <a:extLst>
              <a:ext uri="{FF2B5EF4-FFF2-40B4-BE49-F238E27FC236}">
                <a16:creationId xmlns:a16="http://schemas.microsoft.com/office/drawing/2014/main" id="{D3981A83-41C1-3C11-BBB0-210E7A6CF32B}"/>
              </a:ext>
            </a:extLst>
          </p:cNvPr>
          <p:cNvSpPr txBox="1"/>
          <p:nvPr/>
        </p:nvSpPr>
        <p:spPr>
          <a:xfrm>
            <a:off x="2989640" y="7016393"/>
            <a:ext cx="4693695" cy="307777"/>
          </a:xfrm>
          <a:prstGeom prst="rect">
            <a:avLst/>
          </a:prstGeom>
          <a:noFill/>
        </p:spPr>
        <p:txBody>
          <a:bodyPr wrap="square" rtlCol="0">
            <a:spAutoFit/>
          </a:bodyPr>
          <a:lstStyle/>
          <a:p>
            <a:r>
              <a:rPr lang="en-US" sz="1400" baseline="30000" dirty="0"/>
              <a:t>1</a:t>
            </a:r>
            <a:r>
              <a:rPr lang="en-US" sz="1400" dirty="0"/>
              <a:t>CloudMatrix: 7W per 400G LPO transceiver = 17.5pJ/b</a:t>
            </a:r>
          </a:p>
        </p:txBody>
      </p:sp>
      <p:sp>
        <p:nvSpPr>
          <p:cNvPr id="296" name="Rectangle 295">
            <a:extLst>
              <a:ext uri="{FF2B5EF4-FFF2-40B4-BE49-F238E27FC236}">
                <a16:creationId xmlns:a16="http://schemas.microsoft.com/office/drawing/2014/main" id="{1AFA6E38-405B-9A4F-6AB8-015DC48107E4}"/>
              </a:ext>
            </a:extLst>
          </p:cNvPr>
          <p:cNvSpPr/>
          <p:nvPr/>
        </p:nvSpPr>
        <p:spPr>
          <a:xfrm>
            <a:off x="10506123" y="4273050"/>
            <a:ext cx="487829" cy="46233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ASIC</a:t>
            </a:r>
          </a:p>
        </p:txBody>
      </p:sp>
      <p:sp>
        <p:nvSpPr>
          <p:cNvPr id="297" name="Rectangle 296">
            <a:extLst>
              <a:ext uri="{FF2B5EF4-FFF2-40B4-BE49-F238E27FC236}">
                <a16:creationId xmlns:a16="http://schemas.microsoft.com/office/drawing/2014/main" id="{0F6F7111-6B84-C34D-67A3-6A1AFD8D6545}"/>
              </a:ext>
            </a:extLst>
          </p:cNvPr>
          <p:cNvSpPr/>
          <p:nvPr/>
        </p:nvSpPr>
        <p:spPr>
          <a:xfrm>
            <a:off x="10506123" y="4147149"/>
            <a:ext cx="134168" cy="1041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98" name="Rectangle 297">
            <a:extLst>
              <a:ext uri="{FF2B5EF4-FFF2-40B4-BE49-F238E27FC236}">
                <a16:creationId xmlns:a16="http://schemas.microsoft.com/office/drawing/2014/main" id="{72745BFB-7FFF-C60D-243B-B90BB0787825}"/>
              </a:ext>
            </a:extLst>
          </p:cNvPr>
          <p:cNvSpPr/>
          <p:nvPr/>
        </p:nvSpPr>
        <p:spPr>
          <a:xfrm>
            <a:off x="10666756" y="4147149"/>
            <a:ext cx="149467" cy="1041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299" name="Rectangle 298">
            <a:extLst>
              <a:ext uri="{FF2B5EF4-FFF2-40B4-BE49-F238E27FC236}">
                <a16:creationId xmlns:a16="http://schemas.microsoft.com/office/drawing/2014/main" id="{52552160-2BBA-0B2D-7A2D-83D7DCB48070}"/>
              </a:ext>
            </a:extLst>
          </p:cNvPr>
          <p:cNvSpPr/>
          <p:nvPr/>
        </p:nvSpPr>
        <p:spPr>
          <a:xfrm>
            <a:off x="10842689" y="4147149"/>
            <a:ext cx="149467" cy="1041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03" name="Rectangle 302">
            <a:extLst>
              <a:ext uri="{FF2B5EF4-FFF2-40B4-BE49-F238E27FC236}">
                <a16:creationId xmlns:a16="http://schemas.microsoft.com/office/drawing/2014/main" id="{0668D04A-397D-2A3C-B69F-308218F5E526}"/>
              </a:ext>
            </a:extLst>
          </p:cNvPr>
          <p:cNvSpPr/>
          <p:nvPr/>
        </p:nvSpPr>
        <p:spPr>
          <a:xfrm>
            <a:off x="10506123" y="4752556"/>
            <a:ext cx="134168" cy="1041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04" name="Rectangle 303">
            <a:extLst>
              <a:ext uri="{FF2B5EF4-FFF2-40B4-BE49-F238E27FC236}">
                <a16:creationId xmlns:a16="http://schemas.microsoft.com/office/drawing/2014/main" id="{954BF22C-C9E9-4632-CFB7-7272BEFFB08E}"/>
              </a:ext>
            </a:extLst>
          </p:cNvPr>
          <p:cNvSpPr/>
          <p:nvPr/>
        </p:nvSpPr>
        <p:spPr>
          <a:xfrm>
            <a:off x="10666756" y="4752556"/>
            <a:ext cx="149467" cy="1041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05" name="Rectangle 304">
            <a:extLst>
              <a:ext uri="{FF2B5EF4-FFF2-40B4-BE49-F238E27FC236}">
                <a16:creationId xmlns:a16="http://schemas.microsoft.com/office/drawing/2014/main" id="{F659A53F-7CDE-238E-ABDF-359235F395EC}"/>
              </a:ext>
            </a:extLst>
          </p:cNvPr>
          <p:cNvSpPr/>
          <p:nvPr/>
        </p:nvSpPr>
        <p:spPr>
          <a:xfrm>
            <a:off x="10842689" y="4752556"/>
            <a:ext cx="149467" cy="1041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3" name="TextBox 2">
            <a:extLst>
              <a:ext uri="{FF2B5EF4-FFF2-40B4-BE49-F238E27FC236}">
                <a16:creationId xmlns:a16="http://schemas.microsoft.com/office/drawing/2014/main" id="{3BBD03B9-E800-F8BF-D445-507523733423}"/>
              </a:ext>
            </a:extLst>
          </p:cNvPr>
          <p:cNvSpPr txBox="1"/>
          <p:nvPr/>
        </p:nvSpPr>
        <p:spPr>
          <a:xfrm>
            <a:off x="1859829" y="5561506"/>
            <a:ext cx="1765764" cy="369332"/>
          </a:xfrm>
          <a:prstGeom prst="rect">
            <a:avLst/>
          </a:prstGeom>
          <a:noFill/>
        </p:spPr>
        <p:txBody>
          <a:bodyPr wrap="square" rtlCol="0">
            <a:spAutoFit/>
          </a:bodyPr>
          <a:lstStyle/>
          <a:p>
            <a:pPr algn="ctr"/>
            <a:r>
              <a:rPr lang="en-US" dirty="0"/>
              <a:t>15-20 </a:t>
            </a:r>
            <a:r>
              <a:rPr lang="en-US" dirty="0" err="1"/>
              <a:t>pJ</a:t>
            </a:r>
            <a:r>
              <a:rPr lang="en-US" dirty="0"/>
              <a:t>/b</a:t>
            </a:r>
          </a:p>
        </p:txBody>
      </p:sp>
      <p:sp>
        <p:nvSpPr>
          <p:cNvPr id="5" name="TextBox 4">
            <a:extLst>
              <a:ext uri="{FF2B5EF4-FFF2-40B4-BE49-F238E27FC236}">
                <a16:creationId xmlns:a16="http://schemas.microsoft.com/office/drawing/2014/main" id="{9A3ED666-21FF-A646-F6A9-8ED2D7167DC5}"/>
              </a:ext>
            </a:extLst>
          </p:cNvPr>
          <p:cNvSpPr txBox="1"/>
          <p:nvPr/>
        </p:nvSpPr>
        <p:spPr>
          <a:xfrm>
            <a:off x="3778020" y="5862280"/>
            <a:ext cx="3070912" cy="307777"/>
          </a:xfrm>
          <a:prstGeom prst="rect">
            <a:avLst/>
          </a:prstGeom>
          <a:noFill/>
        </p:spPr>
        <p:txBody>
          <a:bodyPr wrap="square" rtlCol="0">
            <a:spAutoFit/>
          </a:bodyPr>
          <a:lstStyle/>
          <a:p>
            <a:pPr algn="ctr"/>
            <a:r>
              <a:rPr lang="en-US" sz="1400" dirty="0"/>
              <a:t>(2 fewer DSP in OE) </a:t>
            </a:r>
          </a:p>
        </p:txBody>
      </p:sp>
      <p:sp>
        <p:nvSpPr>
          <p:cNvPr id="6" name="TextBox 5">
            <a:extLst>
              <a:ext uri="{FF2B5EF4-FFF2-40B4-BE49-F238E27FC236}">
                <a16:creationId xmlns:a16="http://schemas.microsoft.com/office/drawing/2014/main" id="{C7E14F0D-3259-4720-5687-1ED63B8F4166}"/>
              </a:ext>
            </a:extLst>
          </p:cNvPr>
          <p:cNvSpPr txBox="1"/>
          <p:nvPr/>
        </p:nvSpPr>
        <p:spPr>
          <a:xfrm>
            <a:off x="6724008" y="5862279"/>
            <a:ext cx="3070912" cy="523220"/>
          </a:xfrm>
          <a:prstGeom prst="rect">
            <a:avLst/>
          </a:prstGeom>
          <a:noFill/>
        </p:spPr>
        <p:txBody>
          <a:bodyPr wrap="square" rtlCol="0">
            <a:spAutoFit/>
          </a:bodyPr>
          <a:lstStyle/>
          <a:p>
            <a:pPr algn="ctr"/>
            <a:r>
              <a:rPr lang="en-US" sz="1400" dirty="0"/>
              <a:t>(2 fewer DSP in OE, </a:t>
            </a:r>
          </a:p>
          <a:p>
            <a:pPr algn="ctr"/>
            <a:r>
              <a:rPr lang="en-US" sz="1400" dirty="0"/>
              <a:t>XSR vs. LR) </a:t>
            </a:r>
          </a:p>
        </p:txBody>
      </p:sp>
      <p:sp>
        <p:nvSpPr>
          <p:cNvPr id="7" name="TextBox 6">
            <a:extLst>
              <a:ext uri="{FF2B5EF4-FFF2-40B4-BE49-F238E27FC236}">
                <a16:creationId xmlns:a16="http://schemas.microsoft.com/office/drawing/2014/main" id="{2936B990-D86A-D3D0-BE19-CAC849F28E56}"/>
              </a:ext>
            </a:extLst>
          </p:cNvPr>
          <p:cNvSpPr txBox="1"/>
          <p:nvPr/>
        </p:nvSpPr>
        <p:spPr>
          <a:xfrm>
            <a:off x="9213758" y="5871971"/>
            <a:ext cx="3070912" cy="523220"/>
          </a:xfrm>
          <a:prstGeom prst="rect">
            <a:avLst/>
          </a:prstGeom>
          <a:noFill/>
        </p:spPr>
        <p:txBody>
          <a:bodyPr wrap="square" rtlCol="0">
            <a:spAutoFit/>
          </a:bodyPr>
          <a:lstStyle/>
          <a:p>
            <a:pPr algn="ctr"/>
            <a:r>
              <a:rPr lang="en-US" sz="1400" dirty="0"/>
              <a:t>(2 fewer DSP in OE, </a:t>
            </a:r>
          </a:p>
          <a:p>
            <a:pPr algn="ctr"/>
            <a:r>
              <a:rPr lang="en-US" sz="1400" dirty="0"/>
              <a:t>better signal integrity) </a:t>
            </a:r>
          </a:p>
        </p:txBody>
      </p:sp>
    </p:spTree>
    <p:extLst>
      <p:ext uri="{BB962C8B-B14F-4D97-AF65-F5344CB8AC3E}">
        <p14:creationId xmlns:p14="http://schemas.microsoft.com/office/powerpoint/2010/main" val="2966066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E6DF9-FAC6-FEFD-4ED9-6D8CFF80EBF2}"/>
              </a:ext>
            </a:extLst>
          </p:cNvPr>
          <p:cNvSpPr>
            <a:spLocks noGrp="1"/>
          </p:cNvSpPr>
          <p:nvPr>
            <p:ph type="title"/>
          </p:nvPr>
        </p:nvSpPr>
        <p:spPr/>
        <p:txBody>
          <a:bodyPr/>
          <a:lstStyle/>
          <a:p>
            <a:r>
              <a:rPr lang="en-US" dirty="0"/>
              <a:t>CPO reliability</a:t>
            </a:r>
          </a:p>
        </p:txBody>
      </p:sp>
      <p:sp>
        <p:nvSpPr>
          <p:cNvPr id="3" name="Text Placeholder 2">
            <a:extLst>
              <a:ext uri="{FF2B5EF4-FFF2-40B4-BE49-F238E27FC236}">
                <a16:creationId xmlns:a16="http://schemas.microsoft.com/office/drawing/2014/main" id="{9953CB1C-BF40-11D8-99C4-F3B76A8A7C61}"/>
              </a:ext>
            </a:extLst>
          </p:cNvPr>
          <p:cNvSpPr>
            <a:spLocks noGrp="1"/>
          </p:cNvSpPr>
          <p:nvPr>
            <p:ph type="body" sz="quarter" idx="13"/>
          </p:nvPr>
        </p:nvSpPr>
        <p:spPr>
          <a:xfrm>
            <a:off x="381001" y="1301313"/>
            <a:ext cx="8570912" cy="377144"/>
          </a:xfrm>
        </p:spPr>
        <p:txBody>
          <a:bodyPr>
            <a:normAutofit fontScale="92500" lnSpcReduction="20000"/>
          </a:bodyPr>
          <a:lstStyle/>
          <a:p>
            <a:r>
              <a:rPr lang="en-US" dirty="0"/>
              <a:t>Example: Meta and Broadcom</a:t>
            </a:r>
          </a:p>
        </p:txBody>
      </p:sp>
      <p:sp>
        <p:nvSpPr>
          <p:cNvPr id="4" name="Content Placeholder 3">
            <a:extLst>
              <a:ext uri="{FF2B5EF4-FFF2-40B4-BE49-F238E27FC236}">
                <a16:creationId xmlns:a16="http://schemas.microsoft.com/office/drawing/2014/main" id="{30D49240-D2A5-F5D2-7273-09DD38D671D4}"/>
              </a:ext>
            </a:extLst>
          </p:cNvPr>
          <p:cNvSpPr>
            <a:spLocks noGrp="1"/>
          </p:cNvSpPr>
          <p:nvPr>
            <p:ph idx="1"/>
          </p:nvPr>
        </p:nvSpPr>
        <p:spPr>
          <a:xfrm>
            <a:off x="5463791" y="2359062"/>
            <a:ext cx="6462046" cy="3358437"/>
          </a:xfrm>
        </p:spPr>
        <p:txBody>
          <a:bodyPr/>
          <a:lstStyle/>
          <a:p>
            <a:r>
              <a:rPr lang="en-US" dirty="0"/>
              <a:t>Implications for scale-up</a:t>
            </a:r>
          </a:p>
          <a:p>
            <a:pPr lvl="1"/>
            <a:r>
              <a:rPr lang="en-US" dirty="0"/>
              <a:t>1049k port device hours means</a:t>
            </a:r>
          </a:p>
          <a:p>
            <a:pPr lvl="2"/>
            <a:r>
              <a:rPr lang="en-US" dirty="0"/>
              <a:t>1 Pod: [(18 ports x 72 GPU)</a:t>
            </a:r>
            <a:r>
              <a:rPr lang="en-US" baseline="-25000" dirty="0"/>
              <a:t>GPU</a:t>
            </a:r>
            <a:r>
              <a:rPr lang="en-US" dirty="0"/>
              <a:t> + (18 x 72)</a:t>
            </a:r>
            <a:r>
              <a:rPr lang="en-US" baseline="-25000" dirty="0"/>
              <a:t>Switch</a:t>
            </a:r>
            <a:r>
              <a:rPr lang="en-US" dirty="0"/>
              <a:t> ] x 8 racks = </a:t>
            </a:r>
            <a:r>
              <a:rPr lang="en-US" dirty="0">
                <a:solidFill>
                  <a:schemeClr val="accent3"/>
                </a:solidFill>
              </a:rPr>
              <a:t>50.6 hours</a:t>
            </a:r>
          </a:p>
          <a:p>
            <a:pPr lvl="2"/>
            <a:r>
              <a:rPr lang="en-US" dirty="0"/>
              <a:t>16 Pods: </a:t>
            </a:r>
            <a:r>
              <a:rPr lang="en-US" dirty="0">
                <a:solidFill>
                  <a:schemeClr val="accent3"/>
                </a:solidFill>
              </a:rPr>
              <a:t>3 hours</a:t>
            </a:r>
            <a:r>
              <a:rPr lang="en-US" dirty="0"/>
              <a:t> (</a:t>
            </a:r>
            <a:r>
              <a:rPr lang="en-US" dirty="0">
                <a:hlinkClick r:id="rId2"/>
              </a:rPr>
              <a:t>ref: NVIDIA DGX Compute Fabric</a:t>
            </a:r>
            <a:r>
              <a:rPr lang="en-US" dirty="0"/>
              <a:t>)</a:t>
            </a:r>
          </a:p>
          <a:p>
            <a:r>
              <a:rPr lang="en-US" dirty="0"/>
              <a:t>Promising, and continued improvement in link integrity desirable for large clusters</a:t>
            </a:r>
          </a:p>
        </p:txBody>
      </p:sp>
      <p:sp>
        <p:nvSpPr>
          <p:cNvPr id="5" name="Slide Number Placeholder 4">
            <a:extLst>
              <a:ext uri="{FF2B5EF4-FFF2-40B4-BE49-F238E27FC236}">
                <a16:creationId xmlns:a16="http://schemas.microsoft.com/office/drawing/2014/main" id="{055C467A-2D8F-FAD3-2777-383A919FEA7F}"/>
              </a:ext>
            </a:extLst>
          </p:cNvPr>
          <p:cNvSpPr>
            <a:spLocks noGrp="1"/>
          </p:cNvSpPr>
          <p:nvPr>
            <p:ph type="sldNum" sz="quarter" idx="12"/>
          </p:nvPr>
        </p:nvSpPr>
        <p:spPr/>
        <p:txBody>
          <a:bodyPr/>
          <a:lstStyle/>
          <a:p>
            <a:fld id="{E4ECB127-6B1D-4440-BB59-CB7FB51359B3}" type="slidenum">
              <a:rPr lang="en-CA" smtClean="0"/>
              <a:pPr/>
              <a:t>11</a:t>
            </a:fld>
            <a:endParaRPr lang="en-CA"/>
          </a:p>
        </p:txBody>
      </p:sp>
      <p:pic>
        <p:nvPicPr>
          <p:cNvPr id="6" name="Picture 5" descr="A graph of a graph with blue and white lines&#10;&#10;AI-generated content may be incorrect.">
            <a:extLst>
              <a:ext uri="{FF2B5EF4-FFF2-40B4-BE49-F238E27FC236}">
                <a16:creationId xmlns:a16="http://schemas.microsoft.com/office/drawing/2014/main" id="{2011371F-33C0-EFC2-74A6-491AF4DDD7CA}"/>
              </a:ext>
            </a:extLst>
          </p:cNvPr>
          <p:cNvPicPr>
            <a:picLocks noChangeAspect="1"/>
          </p:cNvPicPr>
          <p:nvPr/>
        </p:nvPicPr>
        <p:blipFill>
          <a:blip r:embed="rId3"/>
          <a:stretch>
            <a:fillRect/>
          </a:stretch>
        </p:blipFill>
        <p:spPr>
          <a:xfrm>
            <a:off x="266163" y="2409483"/>
            <a:ext cx="5096835" cy="3358437"/>
          </a:xfrm>
          <a:prstGeom prst="rect">
            <a:avLst/>
          </a:prstGeom>
        </p:spPr>
      </p:pic>
      <p:sp>
        <p:nvSpPr>
          <p:cNvPr id="7" name="TextBox 6">
            <a:extLst>
              <a:ext uri="{FF2B5EF4-FFF2-40B4-BE49-F238E27FC236}">
                <a16:creationId xmlns:a16="http://schemas.microsoft.com/office/drawing/2014/main" id="{A2FCBDA4-1AF8-E99B-201D-714117801238}"/>
              </a:ext>
            </a:extLst>
          </p:cNvPr>
          <p:cNvSpPr txBox="1"/>
          <p:nvPr/>
        </p:nvSpPr>
        <p:spPr>
          <a:xfrm>
            <a:off x="395854" y="1886148"/>
            <a:ext cx="4684189" cy="584775"/>
          </a:xfrm>
          <a:prstGeom prst="rect">
            <a:avLst/>
          </a:prstGeom>
          <a:noFill/>
        </p:spPr>
        <p:txBody>
          <a:bodyPr wrap="square" rtlCol="0">
            <a:spAutoFit/>
          </a:bodyPr>
          <a:lstStyle/>
          <a:p>
            <a:pPr algn="ctr"/>
            <a:r>
              <a:rPr lang="en-US" sz="1600" b="1" dirty="0"/>
              <a:t>Broadcom Tomahawk 5 switches </a:t>
            </a:r>
          </a:p>
          <a:p>
            <a:pPr algn="ctr"/>
            <a:r>
              <a:rPr lang="en-US" sz="1600" b="1" dirty="0"/>
              <a:t>(Each switch: 128 ports @ 400G per port)</a:t>
            </a:r>
          </a:p>
        </p:txBody>
      </p:sp>
      <p:sp>
        <p:nvSpPr>
          <p:cNvPr id="8" name="TextBox 7">
            <a:extLst>
              <a:ext uri="{FF2B5EF4-FFF2-40B4-BE49-F238E27FC236}">
                <a16:creationId xmlns:a16="http://schemas.microsoft.com/office/drawing/2014/main" id="{E42EBBAF-762B-6D84-2C33-C2A0F038F4EE}"/>
              </a:ext>
            </a:extLst>
          </p:cNvPr>
          <p:cNvSpPr txBox="1"/>
          <p:nvPr/>
        </p:nvSpPr>
        <p:spPr>
          <a:xfrm>
            <a:off x="453274" y="6229815"/>
            <a:ext cx="4569351" cy="461665"/>
          </a:xfrm>
          <a:prstGeom prst="rect">
            <a:avLst/>
          </a:prstGeom>
          <a:noFill/>
        </p:spPr>
        <p:txBody>
          <a:bodyPr wrap="square" rtlCol="0">
            <a:spAutoFit/>
          </a:bodyPr>
          <a:lstStyle/>
          <a:p>
            <a:pPr algn="l"/>
            <a:r>
              <a:rPr lang="en-US" sz="1200" dirty="0">
                <a:solidFill>
                  <a:schemeClr val="tx1">
                    <a:lumMod val="50000"/>
                    <a:lumOff val="50000"/>
                  </a:schemeClr>
                </a:solidFill>
              </a:rPr>
              <a:t>S. </a:t>
            </a:r>
            <a:r>
              <a:rPr lang="en-US" sz="1200" dirty="0" err="1">
                <a:solidFill>
                  <a:schemeClr val="tx1">
                    <a:lumMod val="50000"/>
                    <a:lumOff val="50000"/>
                  </a:schemeClr>
                </a:solidFill>
              </a:rPr>
              <a:t>Amiralizadeh</a:t>
            </a:r>
            <a:r>
              <a:rPr lang="en-US" sz="1200" dirty="0">
                <a:solidFill>
                  <a:schemeClr val="tx1">
                    <a:lumMod val="50000"/>
                    <a:lumOff val="50000"/>
                  </a:schemeClr>
                </a:solidFill>
              </a:rPr>
              <a:t> et al., Co-packaged optics technology evaluation for hyperscale data center fabric switches, ECOC, 2025.</a:t>
            </a:r>
          </a:p>
        </p:txBody>
      </p:sp>
    </p:spTree>
    <p:extLst>
      <p:ext uri="{BB962C8B-B14F-4D97-AF65-F5344CB8AC3E}">
        <p14:creationId xmlns:p14="http://schemas.microsoft.com/office/powerpoint/2010/main" val="2784782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AA6A-0E6B-234D-9CBF-9422DEF2F46B}"/>
              </a:ext>
            </a:extLst>
          </p:cNvPr>
          <p:cNvSpPr>
            <a:spLocks noGrp="1"/>
          </p:cNvSpPr>
          <p:nvPr>
            <p:ph type="title"/>
          </p:nvPr>
        </p:nvSpPr>
        <p:spPr>
          <a:xfrm>
            <a:off x="381000" y="441325"/>
            <a:ext cx="10109199" cy="989849"/>
          </a:xfrm>
        </p:spPr>
        <p:txBody>
          <a:bodyPr/>
          <a:lstStyle/>
          <a:p>
            <a:r>
              <a:rPr lang="en-US" dirty="0"/>
              <a:t>CPO with advanced packaging</a:t>
            </a:r>
          </a:p>
        </p:txBody>
      </p:sp>
      <p:sp>
        <p:nvSpPr>
          <p:cNvPr id="3" name="Text Placeholder 2">
            <a:extLst>
              <a:ext uri="{FF2B5EF4-FFF2-40B4-BE49-F238E27FC236}">
                <a16:creationId xmlns:a16="http://schemas.microsoft.com/office/drawing/2014/main" id="{A80C38DE-320F-CC98-DC1F-58846787253F}"/>
              </a:ext>
            </a:extLst>
          </p:cNvPr>
          <p:cNvSpPr>
            <a:spLocks noGrp="1"/>
          </p:cNvSpPr>
          <p:nvPr>
            <p:ph type="body" sz="quarter" idx="13"/>
          </p:nvPr>
        </p:nvSpPr>
        <p:spPr>
          <a:xfrm>
            <a:off x="381001" y="1169181"/>
            <a:ext cx="8570912" cy="377144"/>
          </a:xfrm>
        </p:spPr>
        <p:txBody>
          <a:bodyPr>
            <a:normAutofit fontScale="92500" lnSpcReduction="20000"/>
          </a:bodyPr>
          <a:lstStyle/>
          <a:p>
            <a:r>
              <a:rPr lang="en-US" dirty="0"/>
              <a:t>Example: TSMC Compact Universal Photonic Engine (COUPE)</a:t>
            </a:r>
          </a:p>
          <a:p>
            <a:endParaRPr lang="en-US" dirty="0"/>
          </a:p>
        </p:txBody>
      </p:sp>
      <p:sp>
        <p:nvSpPr>
          <p:cNvPr id="5" name="Slide Number Placeholder 4">
            <a:extLst>
              <a:ext uri="{FF2B5EF4-FFF2-40B4-BE49-F238E27FC236}">
                <a16:creationId xmlns:a16="http://schemas.microsoft.com/office/drawing/2014/main" id="{5C9EA7B8-841A-B065-47A2-62A39D293167}"/>
              </a:ext>
            </a:extLst>
          </p:cNvPr>
          <p:cNvSpPr>
            <a:spLocks noGrp="1"/>
          </p:cNvSpPr>
          <p:nvPr>
            <p:ph type="sldNum" sz="quarter" idx="12"/>
          </p:nvPr>
        </p:nvSpPr>
        <p:spPr/>
        <p:txBody>
          <a:bodyPr/>
          <a:lstStyle/>
          <a:p>
            <a:fld id="{E4ECB127-6B1D-4440-BB59-CB7FB51359B3}" type="slidenum">
              <a:rPr lang="en-CA" smtClean="0"/>
              <a:pPr/>
              <a:t>12</a:t>
            </a:fld>
            <a:endParaRPr lang="en-CA"/>
          </a:p>
        </p:txBody>
      </p:sp>
      <p:pic>
        <p:nvPicPr>
          <p:cNvPr id="9" name="Picture 8" descr="A diagram of a chip&#10;&#10;AI-generated content may be incorrect.">
            <a:extLst>
              <a:ext uri="{FF2B5EF4-FFF2-40B4-BE49-F238E27FC236}">
                <a16:creationId xmlns:a16="http://schemas.microsoft.com/office/drawing/2014/main" id="{C7CF3C6C-507D-DFAE-FD07-06BF34098C8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381001" y="2134820"/>
            <a:ext cx="4368800" cy="1843735"/>
          </a:xfrm>
          <a:prstGeom prst="rect">
            <a:avLst/>
          </a:prstGeom>
        </p:spPr>
      </p:pic>
      <p:pic>
        <p:nvPicPr>
          <p:cNvPr id="11" name="Picture 10" descr="A diagram of a structure&#10;&#10;AI-generated content may be incorrect.">
            <a:extLst>
              <a:ext uri="{FF2B5EF4-FFF2-40B4-BE49-F238E27FC236}">
                <a16:creationId xmlns:a16="http://schemas.microsoft.com/office/drawing/2014/main" id="{9587BF78-44A3-A85F-69CC-76F6D2B04B8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5078178" y="2287497"/>
            <a:ext cx="6732822" cy="2068959"/>
          </a:xfrm>
          <a:prstGeom prst="rect">
            <a:avLst/>
          </a:prstGeom>
        </p:spPr>
      </p:pic>
      <p:sp>
        <p:nvSpPr>
          <p:cNvPr id="14" name="TextBox 13">
            <a:extLst>
              <a:ext uri="{FF2B5EF4-FFF2-40B4-BE49-F238E27FC236}">
                <a16:creationId xmlns:a16="http://schemas.microsoft.com/office/drawing/2014/main" id="{5734EEFC-ABE8-4964-4EFC-A1F47E3240E1}"/>
              </a:ext>
            </a:extLst>
          </p:cNvPr>
          <p:cNvSpPr txBox="1"/>
          <p:nvPr/>
        </p:nvSpPr>
        <p:spPr>
          <a:xfrm>
            <a:off x="646774" y="1719492"/>
            <a:ext cx="4182828" cy="338554"/>
          </a:xfrm>
          <a:prstGeom prst="rect">
            <a:avLst/>
          </a:prstGeom>
          <a:noFill/>
        </p:spPr>
        <p:txBody>
          <a:bodyPr wrap="square" rtlCol="0">
            <a:spAutoFit/>
          </a:bodyPr>
          <a:lstStyle/>
          <a:p>
            <a:pPr algn="l"/>
            <a:r>
              <a:rPr lang="en-US" sz="1600" b="1" dirty="0">
                <a:solidFill>
                  <a:schemeClr val="accent1"/>
                </a:solidFill>
              </a:rPr>
              <a:t>Chip-on-Wafer-on-Substrate (</a:t>
            </a:r>
            <a:r>
              <a:rPr lang="en-US" sz="1600" b="1" dirty="0" err="1">
                <a:solidFill>
                  <a:schemeClr val="accent1"/>
                </a:solidFill>
              </a:rPr>
              <a:t>CoWoS</a:t>
            </a:r>
            <a:r>
              <a:rPr lang="en-US" sz="1600" b="1" dirty="0">
                <a:solidFill>
                  <a:schemeClr val="accent1"/>
                </a:solidFill>
              </a:rPr>
              <a:t>)</a:t>
            </a:r>
          </a:p>
        </p:txBody>
      </p:sp>
      <p:sp>
        <p:nvSpPr>
          <p:cNvPr id="16" name="TextBox 15">
            <a:extLst>
              <a:ext uri="{FF2B5EF4-FFF2-40B4-BE49-F238E27FC236}">
                <a16:creationId xmlns:a16="http://schemas.microsoft.com/office/drawing/2014/main" id="{434ED122-D790-405F-E3A8-443A56711FBA}"/>
              </a:ext>
            </a:extLst>
          </p:cNvPr>
          <p:cNvSpPr txBox="1"/>
          <p:nvPr/>
        </p:nvSpPr>
        <p:spPr>
          <a:xfrm>
            <a:off x="6578601" y="1719492"/>
            <a:ext cx="3340100" cy="338554"/>
          </a:xfrm>
          <a:prstGeom prst="rect">
            <a:avLst/>
          </a:prstGeom>
          <a:noFill/>
        </p:spPr>
        <p:txBody>
          <a:bodyPr wrap="square" rtlCol="0">
            <a:spAutoFit/>
          </a:bodyPr>
          <a:lstStyle/>
          <a:p>
            <a:pPr algn="ctr"/>
            <a:r>
              <a:rPr lang="en-US" sz="1600" b="1" dirty="0">
                <a:solidFill>
                  <a:schemeClr val="accent1"/>
                </a:solidFill>
              </a:rPr>
              <a:t>3D-stacked EIC on PIC</a:t>
            </a:r>
          </a:p>
        </p:txBody>
      </p:sp>
      <p:sp>
        <p:nvSpPr>
          <p:cNvPr id="17" name="TextBox 16">
            <a:extLst>
              <a:ext uri="{FF2B5EF4-FFF2-40B4-BE49-F238E27FC236}">
                <a16:creationId xmlns:a16="http://schemas.microsoft.com/office/drawing/2014/main" id="{A6801C74-DAFA-41A6-4C14-9619B3C58641}"/>
              </a:ext>
            </a:extLst>
          </p:cNvPr>
          <p:cNvSpPr txBox="1"/>
          <p:nvPr/>
        </p:nvSpPr>
        <p:spPr>
          <a:xfrm>
            <a:off x="8580556" y="4426703"/>
            <a:ext cx="3340100" cy="523220"/>
          </a:xfrm>
          <a:prstGeom prst="rect">
            <a:avLst/>
          </a:prstGeom>
          <a:noFill/>
        </p:spPr>
        <p:txBody>
          <a:bodyPr wrap="square" rtlCol="0">
            <a:spAutoFit/>
          </a:bodyPr>
          <a:lstStyle/>
          <a:p>
            <a:pPr algn="ctr"/>
            <a:r>
              <a:rPr lang="en-US" sz="1400" dirty="0"/>
              <a:t>EIC: Electronic integrated circuit</a:t>
            </a:r>
          </a:p>
          <a:p>
            <a:pPr algn="ctr"/>
            <a:r>
              <a:rPr lang="en-US" sz="1400" dirty="0"/>
              <a:t>PIC: Photonic integrated circuit</a:t>
            </a:r>
          </a:p>
        </p:txBody>
      </p:sp>
      <p:sp>
        <p:nvSpPr>
          <p:cNvPr id="18" name="TextBox 17">
            <a:extLst>
              <a:ext uri="{FF2B5EF4-FFF2-40B4-BE49-F238E27FC236}">
                <a16:creationId xmlns:a16="http://schemas.microsoft.com/office/drawing/2014/main" id="{1C79ECBA-2987-0A0A-BAF3-0FE689493429}"/>
              </a:ext>
            </a:extLst>
          </p:cNvPr>
          <p:cNvSpPr txBox="1"/>
          <p:nvPr/>
        </p:nvSpPr>
        <p:spPr>
          <a:xfrm>
            <a:off x="4959235" y="4949923"/>
            <a:ext cx="6961421" cy="1708160"/>
          </a:xfrm>
          <a:prstGeom prst="rect">
            <a:avLst/>
          </a:prstGeom>
          <a:noFill/>
        </p:spPr>
        <p:txBody>
          <a:bodyPr wrap="square" rtlCol="0">
            <a:spAutoFit/>
          </a:bodyPr>
          <a:lstStyle/>
          <a:p>
            <a:pPr>
              <a:spcBef>
                <a:spcPts val="600"/>
              </a:spcBef>
            </a:pPr>
            <a:r>
              <a:rPr lang="en-US" b="1" dirty="0"/>
              <a:t>Observations</a:t>
            </a:r>
          </a:p>
          <a:p>
            <a:pPr marL="285750" indent="-285750">
              <a:spcBef>
                <a:spcPts val="600"/>
              </a:spcBef>
              <a:buFont typeface="Arial" panose="020B0604020202020204" pitchFamily="34" charset="0"/>
              <a:buChar char="•"/>
            </a:pPr>
            <a:r>
              <a:rPr lang="en-US" dirty="0"/>
              <a:t>Si photonics leverages CMOS manufacturing &amp; packaging</a:t>
            </a:r>
          </a:p>
          <a:p>
            <a:pPr marL="285750" indent="-285750">
              <a:spcBef>
                <a:spcPts val="600"/>
              </a:spcBef>
              <a:buFont typeface="Arial" panose="020B0604020202020204" pitchFamily="34" charset="0"/>
              <a:buChar char="•"/>
            </a:pPr>
            <a:r>
              <a:rPr lang="en-US" dirty="0"/>
              <a:t>Compact transceivers (≲ 55 </a:t>
            </a:r>
            <a:r>
              <a:rPr lang="en-US" dirty="0" err="1"/>
              <a:t>μm</a:t>
            </a:r>
            <a:r>
              <a:rPr lang="en-US" dirty="0"/>
              <a:t> x 55 </a:t>
            </a:r>
            <a:r>
              <a:rPr lang="en-US" dirty="0" err="1"/>
              <a:t>μm</a:t>
            </a:r>
            <a:r>
              <a:rPr lang="en-US" dirty="0"/>
              <a:t>) simplifies 3D EIC-PIC integration</a:t>
            </a:r>
          </a:p>
          <a:p>
            <a:pPr marL="285750" indent="-285750">
              <a:spcBef>
                <a:spcPts val="600"/>
              </a:spcBef>
              <a:buFont typeface="Arial" panose="020B0604020202020204" pitchFamily="34" charset="0"/>
              <a:buChar char="•"/>
            </a:pPr>
            <a:r>
              <a:rPr lang="en-US" dirty="0"/>
              <a:t>10 </a:t>
            </a:r>
            <a:r>
              <a:rPr lang="en-US" dirty="0" err="1"/>
              <a:t>Tbps</a:t>
            </a:r>
            <a:r>
              <a:rPr lang="en-US" dirty="0"/>
              <a:t>/mm ⇒ ~1.3 </a:t>
            </a:r>
            <a:r>
              <a:rPr lang="en-US" dirty="0" err="1"/>
              <a:t>Tbps</a:t>
            </a:r>
            <a:r>
              <a:rPr lang="en-US" dirty="0"/>
              <a:t> / fiber @ 127μm fiber pitch</a:t>
            </a:r>
          </a:p>
        </p:txBody>
      </p:sp>
      <p:sp>
        <p:nvSpPr>
          <p:cNvPr id="19" name="TextBox 18">
            <a:extLst>
              <a:ext uri="{FF2B5EF4-FFF2-40B4-BE49-F238E27FC236}">
                <a16:creationId xmlns:a16="http://schemas.microsoft.com/office/drawing/2014/main" id="{606615D0-3AF2-1771-CBE7-BDE8F4FD18C7}"/>
              </a:ext>
            </a:extLst>
          </p:cNvPr>
          <p:cNvSpPr txBox="1"/>
          <p:nvPr/>
        </p:nvSpPr>
        <p:spPr>
          <a:xfrm>
            <a:off x="1941394" y="4365148"/>
            <a:ext cx="3457812" cy="584775"/>
          </a:xfrm>
          <a:prstGeom prst="rect">
            <a:avLst/>
          </a:prstGeom>
          <a:noFill/>
        </p:spPr>
        <p:txBody>
          <a:bodyPr wrap="square" rtlCol="0">
            <a:spAutoFit/>
          </a:bodyPr>
          <a:lstStyle/>
          <a:p>
            <a:pPr algn="l"/>
            <a:r>
              <a:rPr lang="en-US" sz="1600" dirty="0"/>
              <a:t>Interface (e.g., UCIe-2.5D) </a:t>
            </a:r>
          </a:p>
          <a:p>
            <a:pPr algn="l"/>
            <a:r>
              <a:rPr lang="en-US" sz="1600" dirty="0"/>
              <a:t>Density: 1-10 </a:t>
            </a:r>
            <a:r>
              <a:rPr lang="en-US" sz="1600" dirty="0" err="1"/>
              <a:t>Tbps</a:t>
            </a:r>
            <a:r>
              <a:rPr lang="en-US" sz="1600" dirty="0"/>
              <a:t>/mm </a:t>
            </a:r>
          </a:p>
        </p:txBody>
      </p:sp>
      <p:cxnSp>
        <p:nvCxnSpPr>
          <p:cNvPr id="21" name="Straight Arrow Connector 20">
            <a:extLst>
              <a:ext uri="{FF2B5EF4-FFF2-40B4-BE49-F238E27FC236}">
                <a16:creationId xmlns:a16="http://schemas.microsoft.com/office/drawing/2014/main" id="{45D738E7-C804-888B-3489-4A49C8350213}"/>
              </a:ext>
            </a:extLst>
          </p:cNvPr>
          <p:cNvCxnSpPr>
            <a:cxnSpLocks/>
          </p:cNvCxnSpPr>
          <p:nvPr/>
        </p:nvCxnSpPr>
        <p:spPr>
          <a:xfrm flipV="1">
            <a:off x="3138985" y="3461124"/>
            <a:ext cx="191069" cy="90402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61BD9A9-E968-C95B-C0E7-12DC9A3550A6}"/>
              </a:ext>
            </a:extLst>
          </p:cNvPr>
          <p:cNvSpPr txBox="1"/>
          <p:nvPr/>
        </p:nvSpPr>
        <p:spPr>
          <a:xfrm>
            <a:off x="646774" y="5688819"/>
            <a:ext cx="3708399" cy="261610"/>
          </a:xfrm>
          <a:prstGeom prst="rect">
            <a:avLst/>
          </a:prstGeom>
          <a:noFill/>
        </p:spPr>
        <p:txBody>
          <a:bodyPr wrap="square" rtlCol="0">
            <a:spAutoFit/>
          </a:bodyPr>
          <a:lstStyle/>
          <a:p>
            <a:pPr algn="l"/>
            <a:r>
              <a:rPr lang="en-US" sz="1100" dirty="0">
                <a:solidFill>
                  <a:schemeClr val="tx1">
                    <a:lumMod val="50000"/>
                    <a:lumOff val="50000"/>
                  </a:schemeClr>
                </a:solidFill>
              </a:rPr>
              <a:t>Figures from S. Hou (TSMC), OCP APAC Summit, 2025.</a:t>
            </a:r>
          </a:p>
        </p:txBody>
      </p:sp>
    </p:spTree>
    <p:extLst>
      <p:ext uri="{BB962C8B-B14F-4D97-AF65-F5344CB8AC3E}">
        <p14:creationId xmlns:p14="http://schemas.microsoft.com/office/powerpoint/2010/main" val="3127691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541CC-004B-3C78-B890-5EC15C2ED62F}"/>
              </a:ext>
            </a:extLst>
          </p:cNvPr>
          <p:cNvSpPr>
            <a:spLocks noGrp="1"/>
          </p:cNvSpPr>
          <p:nvPr>
            <p:ph type="title"/>
          </p:nvPr>
        </p:nvSpPr>
        <p:spPr/>
        <p:txBody>
          <a:bodyPr/>
          <a:lstStyle/>
          <a:p>
            <a:r>
              <a:rPr lang="en-US" dirty="0"/>
              <a:t>VCSELs and </a:t>
            </a:r>
            <a:r>
              <a:rPr lang="en-US" dirty="0" err="1"/>
              <a:t>microLEDs</a:t>
            </a:r>
            <a:endParaRPr lang="en-US" dirty="0"/>
          </a:p>
        </p:txBody>
      </p:sp>
      <p:sp>
        <p:nvSpPr>
          <p:cNvPr id="3" name="Text Placeholder 2">
            <a:extLst>
              <a:ext uri="{FF2B5EF4-FFF2-40B4-BE49-F238E27FC236}">
                <a16:creationId xmlns:a16="http://schemas.microsoft.com/office/drawing/2014/main" id="{D9A6456F-7666-F55A-5F81-407440DE3ADE}"/>
              </a:ext>
            </a:extLst>
          </p:cNvPr>
          <p:cNvSpPr>
            <a:spLocks noGrp="1"/>
          </p:cNvSpPr>
          <p:nvPr>
            <p:ph type="body" sz="quarter" idx="13"/>
          </p:nvPr>
        </p:nvSpPr>
        <p:spPr/>
        <p:txBody>
          <a:bodyPr>
            <a:normAutofit fontScale="92500" lnSpcReduction="20000"/>
          </a:bodyPr>
          <a:lstStyle/>
          <a:p>
            <a:r>
              <a:rPr lang="en-US" dirty="0"/>
              <a:t>Spatially wide-and-parallel links</a:t>
            </a:r>
          </a:p>
        </p:txBody>
      </p:sp>
      <p:sp>
        <p:nvSpPr>
          <p:cNvPr id="4" name="Content Placeholder 3">
            <a:extLst>
              <a:ext uri="{FF2B5EF4-FFF2-40B4-BE49-F238E27FC236}">
                <a16:creationId xmlns:a16="http://schemas.microsoft.com/office/drawing/2014/main" id="{F087154E-29B2-8DDF-B9B6-9DD2C8FB5E71}"/>
              </a:ext>
            </a:extLst>
          </p:cNvPr>
          <p:cNvSpPr>
            <a:spLocks noGrp="1"/>
          </p:cNvSpPr>
          <p:nvPr>
            <p:ph idx="1"/>
          </p:nvPr>
        </p:nvSpPr>
        <p:spPr>
          <a:xfrm>
            <a:off x="380999" y="2145966"/>
            <a:ext cx="5211157" cy="3185965"/>
          </a:xfrm>
        </p:spPr>
        <p:txBody>
          <a:bodyPr>
            <a:normAutofit/>
          </a:bodyPr>
          <a:lstStyle/>
          <a:p>
            <a:r>
              <a:rPr lang="en-US" dirty="0"/>
              <a:t>10 </a:t>
            </a:r>
            <a:r>
              <a:rPr lang="en-US" dirty="0" err="1"/>
              <a:t>Tbps</a:t>
            </a:r>
            <a:r>
              <a:rPr lang="en-US" dirty="0"/>
              <a:t>/mm ⇒ 200 Gbps / 20 </a:t>
            </a:r>
            <a:r>
              <a:rPr lang="en-US" dirty="0" err="1"/>
              <a:t>μm</a:t>
            </a:r>
            <a:endParaRPr lang="en-US" dirty="0"/>
          </a:p>
          <a:p>
            <a:r>
              <a:rPr lang="en-US" dirty="0"/>
              <a:t>Multi-core fiber and imaging fiber bundles</a:t>
            </a:r>
          </a:p>
          <a:p>
            <a:pPr lvl="1"/>
            <a:r>
              <a:rPr lang="en-US" sz="1800" dirty="0"/>
              <a:t>Crosstalk between cores for </a:t>
            </a:r>
            <a:r>
              <a:rPr lang="en-US" sz="1800" dirty="0" err="1"/>
              <a:t>λ</a:t>
            </a:r>
            <a:r>
              <a:rPr lang="en-US" sz="1800" dirty="0"/>
              <a:t> ≳ 530 nm</a:t>
            </a:r>
          </a:p>
          <a:p>
            <a:pPr lvl="1"/>
            <a:r>
              <a:rPr lang="en-US" sz="1800" dirty="0"/>
              <a:t>Multimode emission ⇒ coupling loss to single-mode fiber cores</a:t>
            </a:r>
          </a:p>
          <a:p>
            <a:pPr lvl="1"/>
            <a:r>
              <a:rPr lang="en-US" sz="1800" dirty="0"/>
              <a:t>No fiber connectors </a:t>
            </a:r>
          </a:p>
          <a:p>
            <a:pPr lvl="2"/>
            <a:r>
              <a:rPr lang="en-US" sz="1400" dirty="0"/>
              <a:t>Our attempt with core expansion: </a:t>
            </a:r>
            <a:r>
              <a:rPr lang="en-US" sz="1400" dirty="0" err="1"/>
              <a:t>Govdeli</a:t>
            </a:r>
            <a:r>
              <a:rPr lang="en-US" sz="1400" dirty="0"/>
              <a:t> et al., CLEO 2022</a:t>
            </a:r>
          </a:p>
        </p:txBody>
      </p:sp>
      <p:sp>
        <p:nvSpPr>
          <p:cNvPr id="5" name="Slide Number Placeholder 4">
            <a:extLst>
              <a:ext uri="{FF2B5EF4-FFF2-40B4-BE49-F238E27FC236}">
                <a16:creationId xmlns:a16="http://schemas.microsoft.com/office/drawing/2014/main" id="{9BE16C32-9F7B-E439-C2E2-0097A6CC3DA7}"/>
              </a:ext>
            </a:extLst>
          </p:cNvPr>
          <p:cNvSpPr>
            <a:spLocks noGrp="1"/>
          </p:cNvSpPr>
          <p:nvPr>
            <p:ph type="sldNum" sz="quarter" idx="12"/>
          </p:nvPr>
        </p:nvSpPr>
        <p:spPr/>
        <p:txBody>
          <a:bodyPr/>
          <a:lstStyle/>
          <a:p>
            <a:fld id="{E4ECB127-6B1D-4440-BB59-CB7FB51359B3}" type="slidenum">
              <a:rPr lang="en-CA" smtClean="0"/>
              <a:pPr/>
              <a:t>13</a:t>
            </a:fld>
            <a:endParaRPr lang="en-CA"/>
          </a:p>
        </p:txBody>
      </p:sp>
      <p:pic>
        <p:nvPicPr>
          <p:cNvPr id="6" name="Picture 5">
            <a:extLst>
              <a:ext uri="{FF2B5EF4-FFF2-40B4-BE49-F238E27FC236}">
                <a16:creationId xmlns:a16="http://schemas.microsoft.com/office/drawing/2014/main" id="{7DBC1E05-F8CD-DCCD-3F01-C1FCA8B39C7E}"/>
              </a:ext>
            </a:extLst>
          </p:cNvPr>
          <p:cNvPicPr>
            <a:picLocks noChangeAspect="1"/>
          </p:cNvPicPr>
          <p:nvPr/>
        </p:nvPicPr>
        <p:blipFill>
          <a:blip r:embed="rId4"/>
          <a:stretch>
            <a:fillRect/>
          </a:stretch>
        </p:blipFill>
        <p:spPr>
          <a:xfrm>
            <a:off x="9575278" y="528437"/>
            <a:ext cx="1709039" cy="1655632"/>
          </a:xfrm>
          <a:prstGeom prst="rect">
            <a:avLst/>
          </a:prstGeom>
        </p:spPr>
      </p:pic>
      <p:sp>
        <p:nvSpPr>
          <p:cNvPr id="7" name="TextBox 6">
            <a:extLst>
              <a:ext uri="{FF2B5EF4-FFF2-40B4-BE49-F238E27FC236}">
                <a16:creationId xmlns:a16="http://schemas.microsoft.com/office/drawing/2014/main" id="{9D3BE75D-E42E-7DE9-E314-49E88CF86006}"/>
              </a:ext>
            </a:extLst>
          </p:cNvPr>
          <p:cNvSpPr txBox="1"/>
          <p:nvPr/>
        </p:nvSpPr>
        <p:spPr>
          <a:xfrm>
            <a:off x="9433858" y="2168315"/>
            <a:ext cx="2377141" cy="830997"/>
          </a:xfrm>
          <a:prstGeom prst="rect">
            <a:avLst/>
          </a:prstGeom>
          <a:noFill/>
        </p:spPr>
        <p:txBody>
          <a:bodyPr wrap="square">
            <a:spAutoFit/>
          </a:bodyPr>
          <a:lstStyle/>
          <a:p>
            <a:r>
              <a:rPr lang="en-US" sz="1200" dirty="0"/>
              <a:t>Fujikura FIGH-30-650S</a:t>
            </a:r>
          </a:p>
          <a:p>
            <a:r>
              <a:rPr lang="en-US" sz="1200" dirty="0"/>
              <a:t>Diameter: 650 </a:t>
            </a:r>
            <a:r>
              <a:rPr lang="el-GR" sz="1200" dirty="0"/>
              <a:t>μ</a:t>
            </a:r>
            <a:r>
              <a:rPr lang="en-US" sz="1200" dirty="0"/>
              <a:t>m</a:t>
            </a:r>
          </a:p>
          <a:p>
            <a:r>
              <a:rPr lang="en-US" sz="1200" dirty="0"/>
              <a:t>~30000 cores @ ~1 </a:t>
            </a:r>
            <a:r>
              <a:rPr lang="el-GR" sz="1200" dirty="0"/>
              <a:t>μ</a:t>
            </a:r>
            <a:r>
              <a:rPr lang="en-US" sz="1200" dirty="0"/>
              <a:t>m dia. </a:t>
            </a:r>
          </a:p>
          <a:p>
            <a:r>
              <a:rPr lang="en-US" sz="1200" dirty="0"/>
              <a:t>Inter-core spacing: ~ 3.3 </a:t>
            </a:r>
            <a:r>
              <a:rPr lang="el-GR" sz="1200" dirty="0"/>
              <a:t>μ</a:t>
            </a:r>
            <a:r>
              <a:rPr lang="en-US" sz="1200" dirty="0"/>
              <a:t>m</a:t>
            </a:r>
          </a:p>
        </p:txBody>
      </p:sp>
      <p:sp>
        <p:nvSpPr>
          <p:cNvPr id="8" name="TextBox 7">
            <a:extLst>
              <a:ext uri="{FF2B5EF4-FFF2-40B4-BE49-F238E27FC236}">
                <a16:creationId xmlns:a16="http://schemas.microsoft.com/office/drawing/2014/main" id="{2B6BB2A7-5771-A3F6-A65F-AEC4C947E0D2}"/>
              </a:ext>
            </a:extLst>
          </p:cNvPr>
          <p:cNvSpPr txBox="1"/>
          <p:nvPr/>
        </p:nvSpPr>
        <p:spPr>
          <a:xfrm>
            <a:off x="9934152" y="1948321"/>
            <a:ext cx="1782230" cy="276999"/>
          </a:xfrm>
          <a:prstGeom prst="rect">
            <a:avLst/>
          </a:prstGeom>
          <a:noFill/>
        </p:spPr>
        <p:txBody>
          <a:bodyPr wrap="square" rtlCol="0">
            <a:spAutoFit/>
          </a:bodyPr>
          <a:lstStyle/>
          <a:p>
            <a:r>
              <a:rPr lang="en-US" sz="1200" dirty="0">
                <a:solidFill>
                  <a:schemeClr val="bg1"/>
                </a:solidFill>
              </a:rPr>
              <a:t>Fiber bundle facet</a:t>
            </a:r>
          </a:p>
        </p:txBody>
      </p:sp>
      <p:pic>
        <p:nvPicPr>
          <p:cNvPr id="9" name="video9 (Converted)">
            <a:hlinkClick r:id="" action="ppaction://media"/>
            <a:extLst>
              <a:ext uri="{FF2B5EF4-FFF2-40B4-BE49-F238E27FC236}">
                <a16:creationId xmlns:a16="http://schemas.microsoft.com/office/drawing/2014/main" id="{5B91D40D-78B8-8944-5240-03491BDCDB68}"/>
              </a:ext>
            </a:extLst>
          </p:cNvPr>
          <p:cNvPicPr>
            <a:picLocks noChangeAspect="1"/>
          </p:cNvPicPr>
          <p:nvPr>
            <a:videoFile r:link="rId1"/>
            <p:extLst>
              <p:ext uri="{DAA4B4D4-6D71-4841-9C94-3DE7FCFB9230}">
                <p14:media xmlns:p14="http://schemas.microsoft.com/office/powerpoint/2010/main" r:embed="rId2">
                  <p14:trim st="1560.9731" end="4907.316"/>
                </p14:media>
              </p:ext>
            </p:extLst>
          </p:nvPr>
        </p:nvPicPr>
        <p:blipFill>
          <a:blip r:embed="rId5"/>
          <a:stretch>
            <a:fillRect/>
          </a:stretch>
        </p:blipFill>
        <p:spPr>
          <a:xfrm>
            <a:off x="6723482" y="919599"/>
            <a:ext cx="2419731" cy="1190919"/>
          </a:xfrm>
          <a:prstGeom prst="rect">
            <a:avLst/>
          </a:prstGeom>
        </p:spPr>
      </p:pic>
      <p:pic>
        <p:nvPicPr>
          <p:cNvPr id="11" name="Picture 10">
            <a:extLst>
              <a:ext uri="{FF2B5EF4-FFF2-40B4-BE49-F238E27FC236}">
                <a16:creationId xmlns:a16="http://schemas.microsoft.com/office/drawing/2014/main" id="{C41F4323-DE26-F7A1-5F26-93990C203C9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98227" y="3953502"/>
            <a:ext cx="2814738" cy="134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CE47168A-EBBC-4FD3-A66C-FBCC79241752}"/>
              </a:ext>
            </a:extLst>
          </p:cNvPr>
          <p:cNvSpPr txBox="1">
            <a:spLocks noChangeArrowheads="1"/>
          </p:cNvSpPr>
          <p:nvPr/>
        </p:nvSpPr>
        <p:spPr bwMode="auto">
          <a:xfrm>
            <a:off x="5965275" y="5813917"/>
            <a:ext cx="234230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defTabSz="410751" hangingPunct="0"/>
            <a:r>
              <a:rPr lang="en-US" altLang="en-US" sz="1100" kern="0" dirty="0">
                <a:solidFill>
                  <a:schemeClr val="tx1">
                    <a:lumMod val="50000"/>
                    <a:lumOff val="50000"/>
                  </a:schemeClr>
                </a:solidFill>
                <a:ea typeface="Helvetica Neue Light"/>
                <a:sym typeface="Helvetica Neue Light"/>
              </a:rPr>
              <a:t>Azadeh et al., Optics Letters, 2022</a:t>
            </a:r>
          </a:p>
        </p:txBody>
      </p:sp>
      <p:pic>
        <p:nvPicPr>
          <p:cNvPr id="18" name="Picture 17" descr="A graph of different colors and numbers&#10;&#10;AI-generated content may be incorrect.">
            <a:extLst>
              <a:ext uri="{FF2B5EF4-FFF2-40B4-BE49-F238E27FC236}">
                <a16:creationId xmlns:a16="http://schemas.microsoft.com/office/drawing/2014/main" id="{C6472F89-6C05-C1AB-8A81-6C987F5AA5D1}"/>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a:xfrm>
            <a:off x="8887731" y="3753826"/>
            <a:ext cx="3202669" cy="2740665"/>
          </a:xfrm>
          <a:prstGeom prst="rect">
            <a:avLst/>
          </a:prstGeom>
        </p:spPr>
      </p:pic>
      <p:sp>
        <p:nvSpPr>
          <p:cNvPr id="20" name="TextBox 19">
            <a:extLst>
              <a:ext uri="{FF2B5EF4-FFF2-40B4-BE49-F238E27FC236}">
                <a16:creationId xmlns:a16="http://schemas.microsoft.com/office/drawing/2014/main" id="{65AB090B-7411-2891-30E9-01354871A95E}"/>
              </a:ext>
            </a:extLst>
          </p:cNvPr>
          <p:cNvSpPr txBox="1"/>
          <p:nvPr/>
        </p:nvSpPr>
        <p:spPr>
          <a:xfrm>
            <a:off x="6846455" y="2145160"/>
            <a:ext cx="2195419" cy="523220"/>
          </a:xfrm>
          <a:prstGeom prst="rect">
            <a:avLst/>
          </a:prstGeom>
          <a:noFill/>
        </p:spPr>
        <p:txBody>
          <a:bodyPr wrap="square" rtlCol="0">
            <a:spAutoFit/>
          </a:bodyPr>
          <a:lstStyle/>
          <a:p>
            <a:pPr algn="ctr"/>
            <a:r>
              <a:rPr lang="en-US" sz="1400" dirty="0"/>
              <a:t>Cores are not uniform in size and position</a:t>
            </a:r>
          </a:p>
        </p:txBody>
      </p:sp>
      <p:sp>
        <p:nvSpPr>
          <p:cNvPr id="21" name="TextBox 20">
            <a:extLst>
              <a:ext uri="{FF2B5EF4-FFF2-40B4-BE49-F238E27FC236}">
                <a16:creationId xmlns:a16="http://schemas.microsoft.com/office/drawing/2014/main" id="{6F5625EB-FA31-30E3-4DFD-C0648186A915}"/>
              </a:ext>
            </a:extLst>
          </p:cNvPr>
          <p:cNvSpPr txBox="1"/>
          <p:nvPr/>
        </p:nvSpPr>
        <p:spPr>
          <a:xfrm>
            <a:off x="7004927" y="162051"/>
            <a:ext cx="3893972" cy="338554"/>
          </a:xfrm>
          <a:prstGeom prst="rect">
            <a:avLst/>
          </a:prstGeom>
          <a:noFill/>
        </p:spPr>
        <p:txBody>
          <a:bodyPr wrap="square" rtlCol="0">
            <a:spAutoFit/>
          </a:bodyPr>
          <a:lstStyle/>
          <a:p>
            <a:pPr algn="ctr"/>
            <a:r>
              <a:rPr lang="en-US" sz="1600" dirty="0">
                <a:solidFill>
                  <a:schemeClr val="accent5"/>
                </a:solidFill>
              </a:rPr>
              <a:t>From my group’s neurotech research</a:t>
            </a:r>
          </a:p>
        </p:txBody>
      </p:sp>
      <p:sp>
        <p:nvSpPr>
          <p:cNvPr id="22" name="TextBox 21">
            <a:extLst>
              <a:ext uri="{FF2B5EF4-FFF2-40B4-BE49-F238E27FC236}">
                <a16:creationId xmlns:a16="http://schemas.microsoft.com/office/drawing/2014/main" id="{309E5DE1-6A27-A033-5B49-4621567BBE10}"/>
              </a:ext>
            </a:extLst>
          </p:cNvPr>
          <p:cNvSpPr txBox="1"/>
          <p:nvPr/>
        </p:nvSpPr>
        <p:spPr>
          <a:xfrm>
            <a:off x="6648868" y="597957"/>
            <a:ext cx="2710377" cy="307777"/>
          </a:xfrm>
          <a:prstGeom prst="rect">
            <a:avLst/>
          </a:prstGeom>
          <a:noFill/>
        </p:spPr>
        <p:txBody>
          <a:bodyPr wrap="square" rtlCol="0">
            <a:spAutoFit/>
          </a:bodyPr>
          <a:lstStyle/>
          <a:p>
            <a:pPr algn="l"/>
            <a:r>
              <a:rPr lang="en-US" sz="1400" b="1" dirty="0">
                <a:solidFill>
                  <a:schemeClr val="accent1"/>
                </a:solidFill>
              </a:rPr>
              <a:t>Fujikura imaging fiber bundle</a:t>
            </a:r>
          </a:p>
        </p:txBody>
      </p:sp>
      <p:sp>
        <p:nvSpPr>
          <p:cNvPr id="23" name="TextBox 22">
            <a:extLst>
              <a:ext uri="{FF2B5EF4-FFF2-40B4-BE49-F238E27FC236}">
                <a16:creationId xmlns:a16="http://schemas.microsoft.com/office/drawing/2014/main" id="{523B2762-E0C6-8C38-5581-2BC24568EBF4}"/>
              </a:ext>
            </a:extLst>
          </p:cNvPr>
          <p:cNvSpPr txBox="1"/>
          <p:nvPr/>
        </p:nvSpPr>
        <p:spPr>
          <a:xfrm>
            <a:off x="6943178" y="3259327"/>
            <a:ext cx="4376320" cy="307777"/>
          </a:xfrm>
          <a:prstGeom prst="rect">
            <a:avLst/>
          </a:prstGeom>
          <a:noFill/>
        </p:spPr>
        <p:txBody>
          <a:bodyPr wrap="square" rtlCol="0">
            <a:spAutoFit/>
          </a:bodyPr>
          <a:lstStyle/>
          <a:p>
            <a:pPr algn="ctr"/>
            <a:r>
              <a:rPr lang="en-US" sz="1400" b="1" dirty="0">
                <a:solidFill>
                  <a:schemeClr val="accent1"/>
                </a:solidFill>
              </a:rPr>
              <a:t>Custom multi-core fiber with Corning</a:t>
            </a:r>
          </a:p>
        </p:txBody>
      </p:sp>
      <p:sp>
        <p:nvSpPr>
          <p:cNvPr id="24" name="TextBox 23">
            <a:extLst>
              <a:ext uri="{FF2B5EF4-FFF2-40B4-BE49-F238E27FC236}">
                <a16:creationId xmlns:a16="http://schemas.microsoft.com/office/drawing/2014/main" id="{A77A3E5B-F10E-62F4-E475-7AF677559A30}"/>
              </a:ext>
            </a:extLst>
          </p:cNvPr>
          <p:cNvSpPr txBox="1"/>
          <p:nvPr/>
        </p:nvSpPr>
        <p:spPr>
          <a:xfrm>
            <a:off x="5706559" y="3546109"/>
            <a:ext cx="1499037" cy="461665"/>
          </a:xfrm>
          <a:prstGeom prst="rect">
            <a:avLst/>
          </a:prstGeom>
          <a:noFill/>
        </p:spPr>
        <p:txBody>
          <a:bodyPr wrap="square" rtlCol="0">
            <a:spAutoFit/>
          </a:bodyPr>
          <a:lstStyle/>
          <a:p>
            <a:pPr algn="ctr"/>
            <a:r>
              <a:rPr lang="en-US" sz="1200" dirty="0"/>
              <a:t>10 single-mode cores</a:t>
            </a:r>
          </a:p>
        </p:txBody>
      </p:sp>
      <p:sp>
        <p:nvSpPr>
          <p:cNvPr id="25" name="TextBox 24">
            <a:extLst>
              <a:ext uri="{FF2B5EF4-FFF2-40B4-BE49-F238E27FC236}">
                <a16:creationId xmlns:a16="http://schemas.microsoft.com/office/drawing/2014/main" id="{B9670847-6738-8DCD-EFE8-BDF292883CD4}"/>
              </a:ext>
            </a:extLst>
          </p:cNvPr>
          <p:cNvSpPr txBox="1"/>
          <p:nvPr/>
        </p:nvSpPr>
        <p:spPr>
          <a:xfrm>
            <a:off x="7136429" y="3564884"/>
            <a:ext cx="1511179" cy="461665"/>
          </a:xfrm>
          <a:prstGeom prst="rect">
            <a:avLst/>
          </a:prstGeom>
          <a:noFill/>
        </p:spPr>
        <p:txBody>
          <a:bodyPr wrap="square" rtlCol="0">
            <a:spAutoFit/>
          </a:bodyPr>
          <a:lstStyle/>
          <a:p>
            <a:pPr algn="ctr"/>
            <a:r>
              <a:rPr lang="en-US" sz="1200" dirty="0"/>
              <a:t>16 single-mode cores</a:t>
            </a:r>
          </a:p>
        </p:txBody>
      </p:sp>
      <p:sp>
        <p:nvSpPr>
          <p:cNvPr id="26" name="TextBox 25">
            <a:extLst>
              <a:ext uri="{FF2B5EF4-FFF2-40B4-BE49-F238E27FC236}">
                <a16:creationId xmlns:a16="http://schemas.microsoft.com/office/drawing/2014/main" id="{1BB4C564-01F7-152F-8914-4C592F5934F6}"/>
              </a:ext>
            </a:extLst>
          </p:cNvPr>
          <p:cNvSpPr txBox="1"/>
          <p:nvPr/>
        </p:nvSpPr>
        <p:spPr>
          <a:xfrm>
            <a:off x="7720055" y="4931892"/>
            <a:ext cx="961605" cy="400110"/>
          </a:xfrm>
          <a:prstGeom prst="rect">
            <a:avLst/>
          </a:prstGeom>
          <a:noFill/>
        </p:spPr>
        <p:txBody>
          <a:bodyPr wrap="square" rtlCol="0">
            <a:spAutoFit/>
          </a:bodyPr>
          <a:lstStyle/>
          <a:p>
            <a:r>
              <a:rPr lang="en-US" sz="1000" dirty="0">
                <a:solidFill>
                  <a:schemeClr val="bg1"/>
                </a:solidFill>
              </a:rPr>
              <a:t>Pitch: 16 um</a:t>
            </a:r>
          </a:p>
          <a:p>
            <a:r>
              <a:rPr lang="en-US" sz="1000" dirty="0">
                <a:solidFill>
                  <a:schemeClr val="bg1"/>
                </a:solidFill>
              </a:rPr>
              <a:t>Dia: 300 um</a:t>
            </a:r>
          </a:p>
        </p:txBody>
      </p:sp>
      <p:sp>
        <p:nvSpPr>
          <p:cNvPr id="27" name="TextBox 26">
            <a:extLst>
              <a:ext uri="{FF2B5EF4-FFF2-40B4-BE49-F238E27FC236}">
                <a16:creationId xmlns:a16="http://schemas.microsoft.com/office/drawing/2014/main" id="{CA3DEA1B-72F9-9ACF-7E3C-3B687A31FE02}"/>
              </a:ext>
            </a:extLst>
          </p:cNvPr>
          <p:cNvSpPr txBox="1"/>
          <p:nvPr/>
        </p:nvSpPr>
        <p:spPr>
          <a:xfrm>
            <a:off x="6316522" y="4931821"/>
            <a:ext cx="961605" cy="400110"/>
          </a:xfrm>
          <a:prstGeom prst="rect">
            <a:avLst/>
          </a:prstGeom>
          <a:noFill/>
        </p:spPr>
        <p:txBody>
          <a:bodyPr wrap="square" rtlCol="0">
            <a:spAutoFit/>
          </a:bodyPr>
          <a:lstStyle/>
          <a:p>
            <a:r>
              <a:rPr lang="en-US" sz="1000" dirty="0">
                <a:solidFill>
                  <a:schemeClr val="bg1"/>
                </a:solidFill>
              </a:rPr>
              <a:t>Pitch: 24 um</a:t>
            </a:r>
          </a:p>
          <a:p>
            <a:r>
              <a:rPr lang="en-US" sz="1000" dirty="0">
                <a:solidFill>
                  <a:schemeClr val="bg1"/>
                </a:solidFill>
              </a:rPr>
              <a:t>Dia: 300 um</a:t>
            </a:r>
          </a:p>
        </p:txBody>
      </p:sp>
      <p:sp>
        <p:nvSpPr>
          <p:cNvPr id="28" name="TextBox 27">
            <a:extLst>
              <a:ext uri="{FF2B5EF4-FFF2-40B4-BE49-F238E27FC236}">
                <a16:creationId xmlns:a16="http://schemas.microsoft.com/office/drawing/2014/main" id="{7F77C893-1E71-1419-4F35-324C0926FB67}"/>
              </a:ext>
            </a:extLst>
          </p:cNvPr>
          <p:cNvSpPr txBox="1"/>
          <p:nvPr/>
        </p:nvSpPr>
        <p:spPr>
          <a:xfrm>
            <a:off x="8545931" y="3896802"/>
            <a:ext cx="773902" cy="461665"/>
          </a:xfrm>
          <a:prstGeom prst="rect">
            <a:avLst/>
          </a:prstGeom>
          <a:noFill/>
        </p:spPr>
        <p:txBody>
          <a:bodyPr wrap="square" rtlCol="0">
            <a:spAutoFit/>
          </a:bodyPr>
          <a:lstStyle/>
          <a:p>
            <a:pPr algn="r"/>
            <a:r>
              <a:rPr lang="en-US" sz="1200" dirty="0"/>
              <a:t>10-core</a:t>
            </a:r>
          </a:p>
          <a:p>
            <a:pPr algn="r"/>
            <a:r>
              <a:rPr lang="en-US" sz="1200" dirty="0"/>
              <a:t>250 m</a:t>
            </a:r>
          </a:p>
        </p:txBody>
      </p:sp>
      <p:sp>
        <p:nvSpPr>
          <p:cNvPr id="29" name="TextBox 28">
            <a:extLst>
              <a:ext uri="{FF2B5EF4-FFF2-40B4-BE49-F238E27FC236}">
                <a16:creationId xmlns:a16="http://schemas.microsoft.com/office/drawing/2014/main" id="{6C0C81DC-4A73-0144-806B-D00491B8623B}"/>
              </a:ext>
            </a:extLst>
          </p:cNvPr>
          <p:cNvSpPr txBox="1"/>
          <p:nvPr/>
        </p:nvSpPr>
        <p:spPr>
          <a:xfrm>
            <a:off x="8538047" y="4429356"/>
            <a:ext cx="773901" cy="461665"/>
          </a:xfrm>
          <a:prstGeom prst="rect">
            <a:avLst/>
          </a:prstGeom>
          <a:noFill/>
        </p:spPr>
        <p:txBody>
          <a:bodyPr wrap="square" rtlCol="0">
            <a:spAutoFit/>
          </a:bodyPr>
          <a:lstStyle/>
          <a:p>
            <a:pPr algn="r"/>
            <a:r>
              <a:rPr lang="en-US" sz="1200" dirty="0"/>
              <a:t>16 core</a:t>
            </a:r>
          </a:p>
          <a:p>
            <a:pPr algn="r"/>
            <a:r>
              <a:rPr lang="en-US" sz="1200" dirty="0"/>
              <a:t>5 m</a:t>
            </a:r>
          </a:p>
        </p:txBody>
      </p:sp>
      <p:sp>
        <p:nvSpPr>
          <p:cNvPr id="10" name="TextBox 9">
            <a:extLst>
              <a:ext uri="{FF2B5EF4-FFF2-40B4-BE49-F238E27FC236}">
                <a16:creationId xmlns:a16="http://schemas.microsoft.com/office/drawing/2014/main" id="{1D928013-3A83-DD67-F7DB-B397AB5EE2E9}"/>
              </a:ext>
            </a:extLst>
          </p:cNvPr>
          <p:cNvSpPr txBox="1"/>
          <p:nvPr/>
        </p:nvSpPr>
        <p:spPr>
          <a:xfrm>
            <a:off x="950957" y="5331634"/>
            <a:ext cx="4071239" cy="715089"/>
          </a:xfrm>
          <a:prstGeom prst="roundRect">
            <a:avLst>
              <a:gd name="adj" fmla="val 3663"/>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Requires substantial technology &amp; supply chain development!</a:t>
            </a:r>
          </a:p>
        </p:txBody>
      </p:sp>
    </p:spTree>
    <p:extLst>
      <p:ext uri="{BB962C8B-B14F-4D97-AF65-F5344CB8AC3E}">
        <p14:creationId xmlns:p14="http://schemas.microsoft.com/office/powerpoint/2010/main" val="52879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3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video>
              <p:cMediaNode vol="80000">
                <p:cTn id="15"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561B8-A89B-A321-0DCA-76378DD60EE4}"/>
              </a:ext>
            </a:extLst>
          </p:cNvPr>
          <p:cNvSpPr>
            <a:spLocks noGrp="1"/>
          </p:cNvSpPr>
          <p:nvPr>
            <p:ph type="title"/>
          </p:nvPr>
        </p:nvSpPr>
        <p:spPr>
          <a:xfrm>
            <a:off x="381001" y="323758"/>
            <a:ext cx="8570912" cy="989849"/>
          </a:xfrm>
        </p:spPr>
        <p:txBody>
          <a:bodyPr/>
          <a:lstStyle/>
          <a:p>
            <a:r>
              <a:rPr lang="en-US" dirty="0"/>
              <a:t>Silicon photonics</a:t>
            </a:r>
          </a:p>
        </p:txBody>
      </p:sp>
      <p:sp>
        <p:nvSpPr>
          <p:cNvPr id="4" name="Slide Number Placeholder 3">
            <a:extLst>
              <a:ext uri="{FF2B5EF4-FFF2-40B4-BE49-F238E27FC236}">
                <a16:creationId xmlns:a16="http://schemas.microsoft.com/office/drawing/2014/main" id="{8732726A-3BB4-FCE7-D26B-D85A91F63D87}"/>
              </a:ext>
            </a:extLst>
          </p:cNvPr>
          <p:cNvSpPr>
            <a:spLocks noGrp="1"/>
          </p:cNvSpPr>
          <p:nvPr>
            <p:ph type="sldNum" sz="quarter" idx="12"/>
          </p:nvPr>
        </p:nvSpPr>
        <p:spPr/>
        <p:txBody>
          <a:bodyPr/>
          <a:lstStyle/>
          <a:p>
            <a:fld id="{1BD90C89-BB05-D647-8C9B-C2376028CB3D}" type="slidenum">
              <a:rPr lang="en-CA" smtClean="0"/>
              <a:t>14</a:t>
            </a:fld>
            <a:endParaRPr lang="en-CA"/>
          </a:p>
        </p:txBody>
      </p:sp>
      <p:pic>
        <p:nvPicPr>
          <p:cNvPr id="1026" name="Picture 2" descr="Fig. 5 -- Optical micrograph of the 2-mm long single-drive push-pull Si MZM.">
            <a:extLst>
              <a:ext uri="{FF2B5EF4-FFF2-40B4-BE49-F238E27FC236}">
                <a16:creationId xmlns:a16="http://schemas.microsoft.com/office/drawing/2014/main" id="{13A92D62-5220-B712-E6FD-C120947171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007" y="1717736"/>
            <a:ext cx="3748987" cy="10197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F275B32-55A6-6E47-2F15-293923AD9186}"/>
              </a:ext>
            </a:extLst>
          </p:cNvPr>
          <p:cNvSpPr txBox="1"/>
          <p:nvPr/>
        </p:nvSpPr>
        <p:spPr>
          <a:xfrm>
            <a:off x="890535" y="973655"/>
            <a:ext cx="3135571" cy="646331"/>
          </a:xfrm>
          <a:prstGeom prst="rect">
            <a:avLst/>
          </a:prstGeom>
          <a:noFill/>
        </p:spPr>
        <p:txBody>
          <a:bodyPr wrap="square" rtlCol="0">
            <a:spAutoFit/>
          </a:bodyPr>
          <a:lstStyle/>
          <a:p>
            <a:pPr algn="ctr"/>
            <a:r>
              <a:rPr lang="en-US" b="1" dirty="0">
                <a:solidFill>
                  <a:schemeClr val="accent5"/>
                </a:solidFill>
              </a:rPr>
              <a:t>Mach-Zehnder Modulators &amp; Lattice Filters</a:t>
            </a:r>
          </a:p>
        </p:txBody>
      </p:sp>
      <p:sp>
        <p:nvSpPr>
          <p:cNvPr id="15" name="TextBox 14">
            <a:extLst>
              <a:ext uri="{FF2B5EF4-FFF2-40B4-BE49-F238E27FC236}">
                <a16:creationId xmlns:a16="http://schemas.microsoft.com/office/drawing/2014/main" id="{BBDAEC20-1D54-3943-E105-D2375F78B5E0}"/>
              </a:ext>
            </a:extLst>
          </p:cNvPr>
          <p:cNvSpPr txBox="1"/>
          <p:nvPr/>
        </p:nvSpPr>
        <p:spPr>
          <a:xfrm>
            <a:off x="1774623" y="2649274"/>
            <a:ext cx="1339850" cy="307777"/>
          </a:xfrm>
          <a:prstGeom prst="rect">
            <a:avLst/>
          </a:prstGeom>
          <a:noFill/>
        </p:spPr>
        <p:txBody>
          <a:bodyPr wrap="square" rtlCol="0">
            <a:spAutoFit/>
          </a:bodyPr>
          <a:lstStyle/>
          <a:p>
            <a:pPr algn="ctr"/>
            <a:r>
              <a:rPr lang="en-US" sz="1400" b="1" i="1" dirty="0">
                <a:solidFill>
                  <a:schemeClr val="accent1"/>
                </a:solidFill>
              </a:rPr>
              <a:t>L</a:t>
            </a:r>
            <a:r>
              <a:rPr lang="en-US" sz="1400" b="1" dirty="0">
                <a:solidFill>
                  <a:schemeClr val="accent1"/>
                </a:solidFill>
              </a:rPr>
              <a:t> = 2 – 3 mm</a:t>
            </a:r>
          </a:p>
        </p:txBody>
      </p:sp>
      <p:sp>
        <p:nvSpPr>
          <p:cNvPr id="22" name="TextBox 21">
            <a:extLst>
              <a:ext uri="{FF2B5EF4-FFF2-40B4-BE49-F238E27FC236}">
                <a16:creationId xmlns:a16="http://schemas.microsoft.com/office/drawing/2014/main" id="{E0A744AF-EAFB-75AA-59E7-B056B09F42D6}"/>
              </a:ext>
            </a:extLst>
          </p:cNvPr>
          <p:cNvSpPr txBox="1"/>
          <p:nvPr/>
        </p:nvSpPr>
        <p:spPr>
          <a:xfrm>
            <a:off x="585554" y="5100016"/>
            <a:ext cx="3490053" cy="8172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en-US" sz="1400" dirty="0"/>
              <a:t>Mature technology</a:t>
            </a:r>
          </a:p>
          <a:p>
            <a:pPr marL="285750" indent="-285750">
              <a:buFont typeface="Arial" panose="020B0604020202020204" pitchFamily="34" charset="0"/>
              <a:buChar char="•"/>
            </a:pPr>
            <a:r>
              <a:rPr lang="en-US" sz="1400" dirty="0"/>
              <a:t>Large footprint, large DWDM circuits</a:t>
            </a:r>
          </a:p>
          <a:p>
            <a:pPr marL="285750" indent="-285750">
              <a:buFont typeface="Arial" panose="020B0604020202020204" pitchFamily="34" charset="0"/>
              <a:buChar char="•"/>
            </a:pPr>
            <a:r>
              <a:rPr lang="en-US" sz="1400" dirty="0"/>
              <a:t>Modulation EO BWs: up to ~90 GHz</a:t>
            </a:r>
          </a:p>
        </p:txBody>
      </p:sp>
      <p:pic>
        <p:nvPicPr>
          <p:cNvPr id="33" name="Picture 32">
            <a:extLst>
              <a:ext uri="{FF2B5EF4-FFF2-40B4-BE49-F238E27FC236}">
                <a16:creationId xmlns:a16="http://schemas.microsoft.com/office/drawing/2014/main" id="{A47A9E08-B274-C1CC-A398-04C9E8521C2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030740" y="3339337"/>
            <a:ext cx="2295242" cy="1502451"/>
          </a:xfrm>
          <a:prstGeom prst="rect">
            <a:avLst/>
          </a:prstGeom>
        </p:spPr>
      </p:pic>
      <p:cxnSp>
        <p:nvCxnSpPr>
          <p:cNvPr id="35" name="Straight Arrow Connector 34">
            <a:extLst>
              <a:ext uri="{FF2B5EF4-FFF2-40B4-BE49-F238E27FC236}">
                <a16:creationId xmlns:a16="http://schemas.microsoft.com/office/drawing/2014/main" id="{DC138CBE-B8FF-F5D2-CF5C-D765C2651C3A}"/>
              </a:ext>
            </a:extLst>
          </p:cNvPr>
          <p:cNvCxnSpPr/>
          <p:nvPr/>
        </p:nvCxnSpPr>
        <p:spPr>
          <a:xfrm>
            <a:off x="3357547" y="3437069"/>
            <a:ext cx="0" cy="1214026"/>
          </a:xfrm>
          <a:prstGeom prst="straightConnector1">
            <a:avLst/>
          </a:prstGeom>
          <a:ln>
            <a:solidFill>
              <a:schemeClr val="tx1">
                <a:lumMod val="50000"/>
                <a:lumOff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991C531-86C1-63C5-77F3-AB921E5B7905}"/>
              </a:ext>
            </a:extLst>
          </p:cNvPr>
          <p:cNvSpPr txBox="1"/>
          <p:nvPr/>
        </p:nvSpPr>
        <p:spPr>
          <a:xfrm rot="5400000">
            <a:off x="2961124" y="3936673"/>
            <a:ext cx="1015549" cy="307777"/>
          </a:xfrm>
          <a:prstGeom prst="rect">
            <a:avLst/>
          </a:prstGeom>
          <a:noFill/>
        </p:spPr>
        <p:txBody>
          <a:bodyPr wrap="square" rtlCol="0">
            <a:spAutoFit/>
          </a:bodyPr>
          <a:lstStyle/>
          <a:p>
            <a:pPr algn="ctr"/>
            <a:r>
              <a:rPr lang="en-US" sz="1400" dirty="0">
                <a:solidFill>
                  <a:schemeClr val="tx1">
                    <a:lumMod val="65000"/>
                    <a:lumOff val="35000"/>
                  </a:schemeClr>
                </a:solidFill>
              </a:rPr>
              <a:t> 2.8 mm</a:t>
            </a:r>
          </a:p>
        </p:txBody>
      </p:sp>
      <p:cxnSp>
        <p:nvCxnSpPr>
          <p:cNvPr id="37" name="Straight Arrow Connector 36">
            <a:extLst>
              <a:ext uri="{FF2B5EF4-FFF2-40B4-BE49-F238E27FC236}">
                <a16:creationId xmlns:a16="http://schemas.microsoft.com/office/drawing/2014/main" id="{3E8F513F-D364-AF4F-1E48-9B6B9CE02748}"/>
              </a:ext>
            </a:extLst>
          </p:cNvPr>
          <p:cNvCxnSpPr>
            <a:cxnSpLocks/>
          </p:cNvCxnSpPr>
          <p:nvPr/>
        </p:nvCxnSpPr>
        <p:spPr>
          <a:xfrm flipH="1">
            <a:off x="1234906" y="4852506"/>
            <a:ext cx="2012774" cy="0"/>
          </a:xfrm>
          <a:prstGeom prst="straightConnector1">
            <a:avLst/>
          </a:prstGeom>
          <a:ln>
            <a:solidFill>
              <a:schemeClr val="tx1">
                <a:lumMod val="50000"/>
                <a:lumOff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C8A618D-4929-DEB3-504B-5F43C245AD01}"/>
              </a:ext>
            </a:extLst>
          </p:cNvPr>
          <p:cNvSpPr txBox="1"/>
          <p:nvPr/>
        </p:nvSpPr>
        <p:spPr>
          <a:xfrm>
            <a:off x="1480594" y="4824406"/>
            <a:ext cx="1339850" cy="307777"/>
          </a:xfrm>
          <a:prstGeom prst="rect">
            <a:avLst/>
          </a:prstGeom>
          <a:noFill/>
        </p:spPr>
        <p:txBody>
          <a:bodyPr wrap="square" rtlCol="0">
            <a:spAutoFit/>
          </a:bodyPr>
          <a:lstStyle/>
          <a:p>
            <a:pPr algn="ctr"/>
            <a:r>
              <a:rPr lang="en-US" sz="1400" dirty="0">
                <a:solidFill>
                  <a:schemeClr val="tx1">
                    <a:lumMod val="65000"/>
                    <a:lumOff val="35000"/>
                  </a:schemeClr>
                </a:solidFill>
              </a:rPr>
              <a:t>4.5 mm</a:t>
            </a:r>
          </a:p>
        </p:txBody>
      </p:sp>
      <p:sp>
        <p:nvSpPr>
          <p:cNvPr id="43" name="TextBox 42">
            <a:extLst>
              <a:ext uri="{FF2B5EF4-FFF2-40B4-BE49-F238E27FC236}">
                <a16:creationId xmlns:a16="http://schemas.microsoft.com/office/drawing/2014/main" id="{E7F542D2-275B-9B32-19FC-D3D65C1D06CC}"/>
              </a:ext>
            </a:extLst>
          </p:cNvPr>
          <p:cNvSpPr txBox="1"/>
          <p:nvPr/>
        </p:nvSpPr>
        <p:spPr>
          <a:xfrm>
            <a:off x="260712" y="2971045"/>
            <a:ext cx="1889807" cy="307777"/>
          </a:xfrm>
          <a:prstGeom prst="rect">
            <a:avLst/>
          </a:prstGeom>
          <a:noFill/>
        </p:spPr>
        <p:txBody>
          <a:bodyPr wrap="square" rtlCol="0">
            <a:spAutoFit/>
          </a:bodyPr>
          <a:lstStyle/>
          <a:p>
            <a:pPr algn="l"/>
            <a:r>
              <a:rPr lang="en-US" sz="1400" b="1" dirty="0">
                <a:solidFill>
                  <a:schemeClr val="accent6"/>
                </a:solidFill>
              </a:rPr>
              <a:t>16λ MUX/DEMUX</a:t>
            </a:r>
          </a:p>
        </p:txBody>
      </p:sp>
      <p:sp>
        <p:nvSpPr>
          <p:cNvPr id="55" name="TextBox 54">
            <a:extLst>
              <a:ext uri="{FF2B5EF4-FFF2-40B4-BE49-F238E27FC236}">
                <a16:creationId xmlns:a16="http://schemas.microsoft.com/office/drawing/2014/main" id="{3D108700-C404-3602-D694-A342B2CC553C}"/>
              </a:ext>
            </a:extLst>
          </p:cNvPr>
          <p:cNvSpPr txBox="1"/>
          <p:nvPr/>
        </p:nvSpPr>
        <p:spPr>
          <a:xfrm>
            <a:off x="289560" y="1483203"/>
            <a:ext cx="801301" cy="307777"/>
          </a:xfrm>
          <a:prstGeom prst="rect">
            <a:avLst/>
          </a:prstGeom>
          <a:noFill/>
        </p:spPr>
        <p:txBody>
          <a:bodyPr wrap="square" rtlCol="0">
            <a:spAutoFit/>
          </a:bodyPr>
          <a:lstStyle/>
          <a:p>
            <a:pPr algn="l"/>
            <a:r>
              <a:rPr lang="en-US" sz="1400" b="1" dirty="0">
                <a:solidFill>
                  <a:schemeClr val="accent6"/>
                </a:solidFill>
              </a:rPr>
              <a:t>MZM</a:t>
            </a:r>
          </a:p>
        </p:txBody>
      </p:sp>
      <p:grpSp>
        <p:nvGrpSpPr>
          <p:cNvPr id="7" name="Group 6">
            <a:extLst>
              <a:ext uri="{FF2B5EF4-FFF2-40B4-BE49-F238E27FC236}">
                <a16:creationId xmlns:a16="http://schemas.microsoft.com/office/drawing/2014/main" id="{906D7949-4CAC-7065-8206-409295830631}"/>
              </a:ext>
            </a:extLst>
          </p:cNvPr>
          <p:cNvGrpSpPr/>
          <p:nvPr/>
        </p:nvGrpSpPr>
        <p:grpSpPr>
          <a:xfrm>
            <a:off x="8242660" y="973655"/>
            <a:ext cx="3568339" cy="5420332"/>
            <a:chOff x="8242660" y="973655"/>
            <a:chExt cx="3568339" cy="5420332"/>
          </a:xfrm>
        </p:grpSpPr>
        <p:pic>
          <p:nvPicPr>
            <p:cNvPr id="1030" name="Picture 6" descr="image001">
              <a:extLst>
                <a:ext uri="{FF2B5EF4-FFF2-40B4-BE49-F238E27FC236}">
                  <a16:creationId xmlns:a16="http://schemas.microsoft.com/office/drawing/2014/main" id="{F9C2B7CF-7302-D732-212E-080AB10649F9}"/>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a:fillRect/>
            </a:stretch>
          </p:blipFill>
          <p:spPr bwMode="auto">
            <a:xfrm>
              <a:off x="9120832" y="1670348"/>
              <a:ext cx="1607554" cy="98984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B4F53DD-0AE7-82A8-6032-82F50DD13853}"/>
                </a:ext>
              </a:extLst>
            </p:cNvPr>
            <p:cNvSpPr txBox="1"/>
            <p:nvPr/>
          </p:nvSpPr>
          <p:spPr>
            <a:xfrm>
              <a:off x="9160021" y="2649274"/>
              <a:ext cx="1473702" cy="307777"/>
            </a:xfrm>
            <a:prstGeom prst="rect">
              <a:avLst/>
            </a:prstGeom>
            <a:noFill/>
          </p:spPr>
          <p:txBody>
            <a:bodyPr wrap="square" rtlCol="0">
              <a:spAutoFit/>
            </a:bodyPr>
            <a:lstStyle/>
            <a:p>
              <a:pPr algn="ctr"/>
              <a:r>
                <a:rPr lang="en-US" sz="1400" b="1" i="1" dirty="0">
                  <a:solidFill>
                    <a:schemeClr val="accent1"/>
                  </a:solidFill>
                </a:rPr>
                <a:t>L</a:t>
              </a:r>
              <a:r>
                <a:rPr lang="en-US" sz="1400" b="1" dirty="0">
                  <a:solidFill>
                    <a:schemeClr val="accent1"/>
                  </a:solidFill>
                </a:rPr>
                <a:t> = 30 – 50 um</a:t>
              </a:r>
            </a:p>
          </p:txBody>
        </p:sp>
        <p:sp>
          <p:nvSpPr>
            <p:cNvPr id="19" name="TextBox 18">
              <a:extLst>
                <a:ext uri="{FF2B5EF4-FFF2-40B4-BE49-F238E27FC236}">
                  <a16:creationId xmlns:a16="http://schemas.microsoft.com/office/drawing/2014/main" id="{CF5AA615-4793-49CE-F2DB-218161681230}"/>
                </a:ext>
              </a:extLst>
            </p:cNvPr>
            <p:cNvSpPr txBox="1"/>
            <p:nvPr/>
          </p:nvSpPr>
          <p:spPr>
            <a:xfrm>
              <a:off x="8565958" y="973655"/>
              <a:ext cx="2813059" cy="646331"/>
            </a:xfrm>
            <a:prstGeom prst="rect">
              <a:avLst/>
            </a:prstGeom>
            <a:noFill/>
          </p:spPr>
          <p:txBody>
            <a:bodyPr wrap="square" rtlCol="0">
              <a:spAutoFit/>
            </a:bodyPr>
            <a:lstStyle/>
            <a:p>
              <a:pPr algn="ctr"/>
              <a:r>
                <a:rPr lang="en-US" b="1" dirty="0" err="1">
                  <a:solidFill>
                    <a:schemeClr val="accent5"/>
                  </a:solidFill>
                </a:rPr>
                <a:t>GeSi</a:t>
              </a:r>
              <a:r>
                <a:rPr lang="en-US" b="1" dirty="0">
                  <a:solidFill>
                    <a:schemeClr val="accent5"/>
                  </a:solidFill>
                </a:rPr>
                <a:t> </a:t>
              </a:r>
              <a:r>
                <a:rPr lang="en-US" b="1" dirty="0" err="1">
                  <a:solidFill>
                    <a:schemeClr val="accent5"/>
                  </a:solidFill>
                </a:rPr>
                <a:t>Electroabsorption</a:t>
              </a:r>
              <a:r>
                <a:rPr lang="en-US" b="1" dirty="0">
                  <a:solidFill>
                    <a:schemeClr val="accent5"/>
                  </a:solidFill>
                </a:rPr>
                <a:t> Modulators</a:t>
              </a:r>
            </a:p>
          </p:txBody>
        </p:sp>
        <p:sp>
          <p:nvSpPr>
            <p:cNvPr id="25" name="TextBox 24">
              <a:extLst>
                <a:ext uri="{FF2B5EF4-FFF2-40B4-BE49-F238E27FC236}">
                  <a16:creationId xmlns:a16="http://schemas.microsoft.com/office/drawing/2014/main" id="{32581999-D585-DFDF-83F8-A5E8752AEC7C}"/>
                </a:ext>
              </a:extLst>
            </p:cNvPr>
            <p:cNvSpPr txBox="1"/>
            <p:nvPr/>
          </p:nvSpPr>
          <p:spPr>
            <a:xfrm>
              <a:off x="10516582" y="2638544"/>
              <a:ext cx="918190" cy="261610"/>
            </a:xfrm>
            <a:prstGeom prst="rect">
              <a:avLst/>
            </a:prstGeom>
            <a:noFill/>
          </p:spPr>
          <p:txBody>
            <a:bodyPr wrap="square" rtlCol="0">
              <a:spAutoFit/>
            </a:bodyPr>
            <a:lstStyle/>
            <a:p>
              <a:pPr algn="l"/>
              <a:r>
                <a:rPr lang="en-US" sz="1100" dirty="0" err="1"/>
                <a:t>imec</a:t>
              </a:r>
              <a:endParaRPr lang="en-US" sz="1100" dirty="0"/>
            </a:p>
          </p:txBody>
        </p:sp>
        <p:sp>
          <p:nvSpPr>
            <p:cNvPr id="59" name="TextBox 58">
              <a:extLst>
                <a:ext uri="{FF2B5EF4-FFF2-40B4-BE49-F238E27FC236}">
                  <a16:creationId xmlns:a16="http://schemas.microsoft.com/office/drawing/2014/main" id="{419B93B7-056B-9CC1-2F59-06AA5962CCAC}"/>
                </a:ext>
              </a:extLst>
            </p:cNvPr>
            <p:cNvSpPr txBox="1"/>
            <p:nvPr/>
          </p:nvSpPr>
          <p:spPr>
            <a:xfrm>
              <a:off x="8242660" y="5100016"/>
              <a:ext cx="3568339" cy="12939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en-US" sz="1400" dirty="0"/>
                <a:t>Bulk </a:t>
              </a:r>
              <a:r>
                <a:rPr lang="en-US" sz="1400" dirty="0" err="1"/>
                <a:t>GeSi</a:t>
              </a:r>
              <a:r>
                <a:rPr lang="en-US" sz="1400" dirty="0"/>
                <a:t>: operates near 1550 nm</a:t>
              </a:r>
            </a:p>
            <a:p>
              <a:pPr marL="285750" indent="-285750">
                <a:buFont typeface="Arial" panose="020B0604020202020204" pitchFamily="34" charset="0"/>
                <a:buChar char="•"/>
              </a:pPr>
              <a:r>
                <a:rPr lang="en-US" sz="1400" dirty="0"/>
                <a:t>Bandgap shift </a:t>
              </a:r>
              <a:r>
                <a:rPr lang="en-US" sz="1400" dirty="0" err="1"/>
                <a:t>dλ</a:t>
              </a:r>
              <a:r>
                <a:rPr lang="en-US" sz="1400" dirty="0"/>
                <a:t>/dT = 0.8 nm⋅K</a:t>
              </a:r>
              <a:r>
                <a:rPr lang="en-US" sz="1400" baseline="30000" dirty="0"/>
                <a:t>-1</a:t>
              </a:r>
              <a:endParaRPr lang="en-US" sz="1400" dirty="0"/>
            </a:p>
            <a:p>
              <a:pPr marL="285750" indent="-285750">
                <a:buFont typeface="Arial" panose="020B0604020202020204" pitchFamily="34" charset="0"/>
                <a:buChar char="•"/>
              </a:pPr>
              <a:r>
                <a:rPr lang="en-US" sz="1400" dirty="0"/>
                <a:t>Thermal stabilization to ~ 5 K</a:t>
              </a:r>
            </a:p>
            <a:p>
              <a:pPr marL="285750" indent="-285750">
                <a:buFont typeface="Arial" panose="020B0604020202020204" pitchFamily="34" charset="0"/>
                <a:buChar char="•"/>
              </a:pPr>
              <a:r>
                <a:rPr lang="en-US" sz="1400" dirty="0"/>
                <a:t>Heat EAM for broadband coverage</a:t>
              </a:r>
            </a:p>
            <a:p>
              <a:pPr marL="285750" indent="-285750">
                <a:buFont typeface="Arial" panose="020B0604020202020204" pitchFamily="34" charset="0"/>
                <a:buChar char="•"/>
              </a:pPr>
              <a:r>
                <a:rPr lang="en-US" sz="1400" dirty="0"/>
                <a:t>Use MZ lattice or ring filters for WDM</a:t>
              </a:r>
            </a:p>
          </p:txBody>
        </p:sp>
        <p:pic>
          <p:nvPicPr>
            <p:cNvPr id="61" name="Picture 60" descr="A graph showing different colors and numbers&#10;&#10;AI-generated content may be incorrect.">
              <a:extLst>
                <a:ext uri="{FF2B5EF4-FFF2-40B4-BE49-F238E27FC236}">
                  <a16:creationId xmlns:a16="http://schemas.microsoft.com/office/drawing/2014/main" id="{E3F14FC4-C52A-684E-9B6D-0932209911CB}"/>
                </a:ext>
              </a:extLst>
            </p:cNvPr>
            <p:cNvPicPr>
              <a:picLocks noChangeAspect="1"/>
            </p:cNvPicPr>
            <p:nvPr/>
          </p:nvPicPr>
          <p:blipFill>
            <a:blip r:embed="rId6"/>
            <a:stretch>
              <a:fillRect/>
            </a:stretch>
          </p:blipFill>
          <p:spPr>
            <a:xfrm>
              <a:off x="8609328" y="3075361"/>
              <a:ext cx="2785467" cy="1668954"/>
            </a:xfrm>
            <a:prstGeom prst="rect">
              <a:avLst/>
            </a:prstGeom>
          </p:spPr>
        </p:pic>
        <p:sp>
          <p:nvSpPr>
            <p:cNvPr id="62" name="TextBox 61">
              <a:extLst>
                <a:ext uri="{FF2B5EF4-FFF2-40B4-BE49-F238E27FC236}">
                  <a16:creationId xmlns:a16="http://schemas.microsoft.com/office/drawing/2014/main" id="{F0B5291A-3389-3BD9-399B-930104FA7BA5}"/>
                </a:ext>
              </a:extLst>
            </p:cNvPr>
            <p:cNvSpPr txBox="1"/>
            <p:nvPr/>
          </p:nvSpPr>
          <p:spPr>
            <a:xfrm>
              <a:off x="8799848" y="4675689"/>
              <a:ext cx="3011151" cy="261610"/>
            </a:xfrm>
            <a:prstGeom prst="rect">
              <a:avLst/>
            </a:prstGeom>
            <a:noFill/>
          </p:spPr>
          <p:txBody>
            <a:bodyPr wrap="square" rtlCol="0">
              <a:spAutoFit/>
            </a:bodyPr>
            <a:lstStyle/>
            <a:p>
              <a:pPr algn="l"/>
              <a:r>
                <a:rPr lang="en-US" sz="1100" dirty="0"/>
                <a:t>D. Feng et al. (Kotura), JSTQE, 2013.</a:t>
              </a:r>
            </a:p>
          </p:txBody>
        </p:sp>
        <p:sp>
          <p:nvSpPr>
            <p:cNvPr id="1024" name="TextBox 1023">
              <a:extLst>
                <a:ext uri="{FF2B5EF4-FFF2-40B4-BE49-F238E27FC236}">
                  <a16:creationId xmlns:a16="http://schemas.microsoft.com/office/drawing/2014/main" id="{367E929B-B0E5-727A-97B5-6DD04DCD3283}"/>
                </a:ext>
              </a:extLst>
            </p:cNvPr>
            <p:cNvSpPr txBox="1"/>
            <p:nvPr/>
          </p:nvSpPr>
          <p:spPr>
            <a:xfrm>
              <a:off x="8399197" y="1593891"/>
              <a:ext cx="801301" cy="307777"/>
            </a:xfrm>
            <a:prstGeom prst="rect">
              <a:avLst/>
            </a:prstGeom>
            <a:noFill/>
          </p:spPr>
          <p:txBody>
            <a:bodyPr wrap="square" rtlCol="0">
              <a:spAutoFit/>
            </a:bodyPr>
            <a:lstStyle/>
            <a:p>
              <a:pPr algn="l"/>
              <a:r>
                <a:rPr lang="en-US" sz="1400" b="1" dirty="0">
                  <a:solidFill>
                    <a:schemeClr val="accent6"/>
                  </a:solidFill>
                </a:rPr>
                <a:t>EAM</a:t>
              </a:r>
            </a:p>
          </p:txBody>
        </p:sp>
      </p:grpSp>
      <p:sp>
        <p:nvSpPr>
          <p:cNvPr id="1025" name="TextBox 1024">
            <a:extLst>
              <a:ext uri="{FF2B5EF4-FFF2-40B4-BE49-F238E27FC236}">
                <a16:creationId xmlns:a16="http://schemas.microsoft.com/office/drawing/2014/main" id="{169BA23F-AECD-6EB7-F2A3-1AE43822F25E}"/>
              </a:ext>
            </a:extLst>
          </p:cNvPr>
          <p:cNvSpPr txBox="1"/>
          <p:nvPr/>
        </p:nvSpPr>
        <p:spPr>
          <a:xfrm>
            <a:off x="199637" y="6519137"/>
            <a:ext cx="5360986" cy="307777"/>
          </a:xfrm>
          <a:prstGeom prst="rect">
            <a:avLst/>
          </a:prstGeom>
          <a:noFill/>
        </p:spPr>
        <p:txBody>
          <a:bodyPr wrap="square" rtlCol="0">
            <a:spAutoFit/>
          </a:bodyPr>
          <a:lstStyle/>
          <a:p>
            <a:pPr algn="l"/>
            <a:r>
              <a:rPr lang="en-US" sz="1400" i="1" dirty="0"/>
              <a:t>Unless otherwise noted, images are from my research.</a:t>
            </a:r>
          </a:p>
        </p:txBody>
      </p:sp>
      <p:sp>
        <p:nvSpPr>
          <p:cNvPr id="3" name="TextBox 2">
            <a:extLst>
              <a:ext uri="{FF2B5EF4-FFF2-40B4-BE49-F238E27FC236}">
                <a16:creationId xmlns:a16="http://schemas.microsoft.com/office/drawing/2014/main" id="{50B9FA65-CE6E-6521-D54E-3E8EB115E3E3}"/>
              </a:ext>
            </a:extLst>
          </p:cNvPr>
          <p:cNvSpPr txBox="1"/>
          <p:nvPr/>
        </p:nvSpPr>
        <p:spPr>
          <a:xfrm>
            <a:off x="92647" y="3273730"/>
            <a:ext cx="1233257" cy="261610"/>
          </a:xfrm>
          <a:prstGeom prst="rect">
            <a:avLst/>
          </a:prstGeom>
          <a:noFill/>
        </p:spPr>
        <p:txBody>
          <a:bodyPr wrap="square" rtlCol="0">
            <a:spAutoFit/>
          </a:bodyPr>
          <a:lstStyle/>
          <a:p>
            <a:r>
              <a:rPr lang="en-US" sz="1100" dirty="0"/>
              <a:t>λ1, λ2, λ3…</a:t>
            </a:r>
          </a:p>
        </p:txBody>
      </p:sp>
      <p:sp>
        <p:nvSpPr>
          <p:cNvPr id="5" name="TextBox 4">
            <a:extLst>
              <a:ext uri="{FF2B5EF4-FFF2-40B4-BE49-F238E27FC236}">
                <a16:creationId xmlns:a16="http://schemas.microsoft.com/office/drawing/2014/main" id="{0026DCC5-A552-E13E-3AF0-24898F5DEC01}"/>
              </a:ext>
            </a:extLst>
          </p:cNvPr>
          <p:cNvSpPr txBox="1"/>
          <p:nvPr/>
        </p:nvSpPr>
        <p:spPr>
          <a:xfrm>
            <a:off x="458325" y="3522175"/>
            <a:ext cx="389903" cy="738664"/>
          </a:xfrm>
          <a:prstGeom prst="rect">
            <a:avLst/>
          </a:prstGeom>
          <a:noFill/>
        </p:spPr>
        <p:txBody>
          <a:bodyPr wrap="square" rtlCol="0">
            <a:spAutoFit/>
          </a:bodyPr>
          <a:lstStyle/>
          <a:p>
            <a:r>
              <a:rPr lang="en-US" sz="1050" dirty="0"/>
              <a:t>λ1</a:t>
            </a:r>
          </a:p>
          <a:p>
            <a:r>
              <a:rPr lang="en-US" sz="1050" dirty="0"/>
              <a:t>λ2</a:t>
            </a:r>
          </a:p>
          <a:p>
            <a:r>
              <a:rPr lang="en-US" sz="1050" dirty="0"/>
              <a:t>λ3</a:t>
            </a:r>
          </a:p>
          <a:p>
            <a:endParaRPr lang="en-US" sz="1050" dirty="0"/>
          </a:p>
        </p:txBody>
      </p:sp>
      <p:cxnSp>
        <p:nvCxnSpPr>
          <p:cNvPr id="8" name="Straight Arrow Connector 7">
            <a:extLst>
              <a:ext uri="{FF2B5EF4-FFF2-40B4-BE49-F238E27FC236}">
                <a16:creationId xmlns:a16="http://schemas.microsoft.com/office/drawing/2014/main" id="{07784FB7-2982-D877-CED4-674644179472}"/>
              </a:ext>
            </a:extLst>
          </p:cNvPr>
          <p:cNvCxnSpPr/>
          <p:nvPr/>
        </p:nvCxnSpPr>
        <p:spPr>
          <a:xfrm>
            <a:off x="690211" y="3515365"/>
            <a:ext cx="4006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53435BC-06BD-160F-0C91-51F125CBA224}"/>
              </a:ext>
            </a:extLst>
          </p:cNvPr>
          <p:cNvCxnSpPr>
            <a:cxnSpLocks/>
          </p:cNvCxnSpPr>
          <p:nvPr/>
        </p:nvCxnSpPr>
        <p:spPr>
          <a:xfrm flipH="1">
            <a:off x="846516" y="3648361"/>
            <a:ext cx="24434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292F589-18A9-432A-92C7-3365C80F3335}"/>
              </a:ext>
            </a:extLst>
          </p:cNvPr>
          <p:cNvCxnSpPr>
            <a:cxnSpLocks/>
          </p:cNvCxnSpPr>
          <p:nvPr/>
        </p:nvCxnSpPr>
        <p:spPr>
          <a:xfrm flipH="1">
            <a:off x="846515" y="3719815"/>
            <a:ext cx="24434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1EBCDF5-B1B0-60F4-D731-EDECED7249C6}"/>
              </a:ext>
            </a:extLst>
          </p:cNvPr>
          <p:cNvCxnSpPr>
            <a:cxnSpLocks/>
          </p:cNvCxnSpPr>
          <p:nvPr/>
        </p:nvCxnSpPr>
        <p:spPr>
          <a:xfrm flipH="1">
            <a:off x="846515" y="3777315"/>
            <a:ext cx="24434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00344F8-C918-66AE-8564-20A91CDC624D}"/>
              </a:ext>
            </a:extLst>
          </p:cNvPr>
          <p:cNvCxnSpPr>
            <a:cxnSpLocks/>
          </p:cNvCxnSpPr>
          <p:nvPr/>
        </p:nvCxnSpPr>
        <p:spPr>
          <a:xfrm flipH="1">
            <a:off x="828120" y="4737421"/>
            <a:ext cx="24434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2C64CD2-5269-722A-330B-0A6A5452600B}"/>
              </a:ext>
            </a:extLst>
          </p:cNvPr>
          <p:cNvSpPr txBox="1"/>
          <p:nvPr/>
        </p:nvSpPr>
        <p:spPr>
          <a:xfrm>
            <a:off x="405383" y="4613655"/>
            <a:ext cx="495788" cy="253916"/>
          </a:xfrm>
          <a:prstGeom prst="rect">
            <a:avLst/>
          </a:prstGeom>
          <a:noFill/>
        </p:spPr>
        <p:txBody>
          <a:bodyPr wrap="square" rtlCol="0">
            <a:spAutoFit/>
          </a:bodyPr>
          <a:lstStyle/>
          <a:p>
            <a:r>
              <a:rPr lang="en-US" sz="1050" dirty="0"/>
              <a:t>λ16</a:t>
            </a:r>
          </a:p>
        </p:txBody>
      </p:sp>
      <p:sp>
        <p:nvSpPr>
          <p:cNvPr id="34" name="TextBox 33">
            <a:extLst>
              <a:ext uri="{FF2B5EF4-FFF2-40B4-BE49-F238E27FC236}">
                <a16:creationId xmlns:a16="http://schemas.microsoft.com/office/drawing/2014/main" id="{D73ED865-CEDB-7F9F-BEFB-89020CF0A2DF}"/>
              </a:ext>
            </a:extLst>
          </p:cNvPr>
          <p:cNvSpPr txBox="1"/>
          <p:nvPr/>
        </p:nvSpPr>
        <p:spPr>
          <a:xfrm rot="5400000">
            <a:off x="417036" y="4197817"/>
            <a:ext cx="489798" cy="307777"/>
          </a:xfrm>
          <a:prstGeom prst="rect">
            <a:avLst/>
          </a:prstGeom>
          <a:noFill/>
        </p:spPr>
        <p:txBody>
          <a:bodyPr wrap="square" rtlCol="0">
            <a:spAutoFit/>
          </a:bodyPr>
          <a:lstStyle/>
          <a:p>
            <a:pPr algn="l"/>
            <a:r>
              <a:rPr lang="en-US" sz="1400" dirty="0"/>
              <a:t>…</a:t>
            </a:r>
          </a:p>
        </p:txBody>
      </p:sp>
      <p:grpSp>
        <p:nvGrpSpPr>
          <p:cNvPr id="10" name="Group 9">
            <a:extLst>
              <a:ext uri="{FF2B5EF4-FFF2-40B4-BE49-F238E27FC236}">
                <a16:creationId xmlns:a16="http://schemas.microsoft.com/office/drawing/2014/main" id="{BB854EE2-E2C7-4993-3EDD-166C2812649B}"/>
              </a:ext>
            </a:extLst>
          </p:cNvPr>
          <p:cNvGrpSpPr/>
          <p:nvPr/>
        </p:nvGrpSpPr>
        <p:grpSpPr>
          <a:xfrm>
            <a:off x="3831214" y="946319"/>
            <a:ext cx="5045537" cy="5209305"/>
            <a:chOff x="3831214" y="946319"/>
            <a:chExt cx="5045537" cy="5209305"/>
          </a:xfrm>
        </p:grpSpPr>
        <p:sp>
          <p:nvSpPr>
            <p:cNvPr id="44" name="TextBox 43">
              <a:extLst>
                <a:ext uri="{FF2B5EF4-FFF2-40B4-BE49-F238E27FC236}">
                  <a16:creationId xmlns:a16="http://schemas.microsoft.com/office/drawing/2014/main" id="{0F525E58-6A79-D2E7-E4BB-6734E7311A7A}"/>
                </a:ext>
              </a:extLst>
            </p:cNvPr>
            <p:cNvSpPr txBox="1"/>
            <p:nvPr/>
          </p:nvSpPr>
          <p:spPr>
            <a:xfrm>
              <a:off x="8264679" y="4471220"/>
              <a:ext cx="612072" cy="246221"/>
            </a:xfrm>
            <a:prstGeom prst="rect">
              <a:avLst/>
            </a:prstGeom>
            <a:noFill/>
          </p:spPr>
          <p:txBody>
            <a:bodyPr wrap="square" rtlCol="0">
              <a:spAutoFit/>
            </a:bodyPr>
            <a:lstStyle/>
            <a:p>
              <a:r>
                <a:rPr lang="en-US" sz="1000" dirty="0"/>
                <a:t>λ1</a:t>
              </a:r>
            </a:p>
          </p:txBody>
        </p:sp>
        <p:pic>
          <p:nvPicPr>
            <p:cNvPr id="1028" name="Picture 4" descr="Fig. 9 -- (a) Optical micrograph of the microring modulator. (b) Microring transmission at several bias voltages.">
              <a:extLst>
                <a:ext uri="{FF2B5EF4-FFF2-40B4-BE49-F238E27FC236}">
                  <a16:creationId xmlns:a16="http://schemas.microsoft.com/office/drawing/2014/main" id="{85F6B0F6-045D-86C0-7A69-68524456FE96}"/>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a:fillRect/>
            </a:stretch>
          </p:blipFill>
          <p:spPr bwMode="auto">
            <a:xfrm>
              <a:off x="5330308" y="1814551"/>
              <a:ext cx="1810880" cy="83991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BC51090-9EC6-8F47-F265-51832DD262D2}"/>
                </a:ext>
              </a:extLst>
            </p:cNvPr>
            <p:cNvSpPr txBox="1"/>
            <p:nvPr/>
          </p:nvSpPr>
          <p:spPr>
            <a:xfrm>
              <a:off x="5419328" y="2649274"/>
              <a:ext cx="1473702" cy="307777"/>
            </a:xfrm>
            <a:prstGeom prst="rect">
              <a:avLst/>
            </a:prstGeom>
            <a:noFill/>
          </p:spPr>
          <p:txBody>
            <a:bodyPr wrap="square" rtlCol="0">
              <a:spAutoFit/>
            </a:bodyPr>
            <a:lstStyle/>
            <a:p>
              <a:pPr algn="ctr"/>
              <a:r>
                <a:rPr lang="en-US" sz="1400" b="1" i="1" dirty="0">
                  <a:solidFill>
                    <a:schemeClr val="accent1"/>
                  </a:solidFill>
                </a:rPr>
                <a:t>D</a:t>
              </a:r>
              <a:r>
                <a:rPr lang="en-US" sz="1400" b="1" dirty="0">
                  <a:solidFill>
                    <a:schemeClr val="accent1"/>
                  </a:solidFill>
                </a:rPr>
                <a:t> = 12 – 40 um</a:t>
              </a:r>
            </a:p>
          </p:txBody>
        </p:sp>
        <p:sp>
          <p:nvSpPr>
            <p:cNvPr id="17" name="TextBox 16">
              <a:extLst>
                <a:ext uri="{FF2B5EF4-FFF2-40B4-BE49-F238E27FC236}">
                  <a16:creationId xmlns:a16="http://schemas.microsoft.com/office/drawing/2014/main" id="{D29F820D-8BD6-75B4-CBBF-E73DE4272F46}"/>
                </a:ext>
              </a:extLst>
            </p:cNvPr>
            <p:cNvSpPr txBox="1"/>
            <p:nvPr/>
          </p:nvSpPr>
          <p:spPr>
            <a:xfrm>
              <a:off x="4895308" y="946319"/>
              <a:ext cx="2781300" cy="646331"/>
            </a:xfrm>
            <a:prstGeom prst="rect">
              <a:avLst/>
            </a:prstGeom>
            <a:noFill/>
          </p:spPr>
          <p:txBody>
            <a:bodyPr wrap="square" rtlCol="0">
              <a:spAutoFit/>
            </a:bodyPr>
            <a:lstStyle/>
            <a:p>
              <a:pPr algn="ctr"/>
              <a:r>
                <a:rPr lang="en-US" b="1" dirty="0" err="1">
                  <a:solidFill>
                    <a:schemeClr val="accent5"/>
                  </a:solidFill>
                </a:rPr>
                <a:t>Microring</a:t>
              </a:r>
              <a:r>
                <a:rPr lang="en-US" b="1" dirty="0">
                  <a:solidFill>
                    <a:schemeClr val="accent5"/>
                  </a:solidFill>
                </a:rPr>
                <a:t> Modulators </a:t>
              </a:r>
            </a:p>
            <a:p>
              <a:pPr algn="ctr"/>
              <a:r>
                <a:rPr lang="en-US" b="1" dirty="0">
                  <a:solidFill>
                    <a:schemeClr val="accent5"/>
                  </a:solidFill>
                </a:rPr>
                <a:t>&amp; Filters</a:t>
              </a:r>
            </a:p>
          </p:txBody>
        </p:sp>
        <p:sp>
          <p:nvSpPr>
            <p:cNvPr id="23" name="TextBox 22">
              <a:extLst>
                <a:ext uri="{FF2B5EF4-FFF2-40B4-BE49-F238E27FC236}">
                  <a16:creationId xmlns:a16="http://schemas.microsoft.com/office/drawing/2014/main" id="{57BBB384-88FD-40D9-0E4B-59B98182242D}"/>
                </a:ext>
              </a:extLst>
            </p:cNvPr>
            <p:cNvSpPr txBox="1"/>
            <p:nvPr/>
          </p:nvSpPr>
          <p:spPr>
            <a:xfrm>
              <a:off x="4393995" y="5100016"/>
              <a:ext cx="3636420" cy="10556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en-US" sz="1400" dirty="0"/>
                <a:t>Wavelength shift: </a:t>
              </a:r>
              <a:r>
                <a:rPr lang="en-US" sz="1400" dirty="0" err="1"/>
                <a:t>dλ</a:t>
              </a:r>
              <a:r>
                <a:rPr lang="en-US" sz="1400" dirty="0"/>
                <a:t>/dT = ~60 pm⋅K</a:t>
              </a:r>
              <a:r>
                <a:rPr lang="en-US" sz="1400" baseline="30000" dirty="0"/>
                <a:t>-1</a:t>
              </a:r>
              <a:r>
                <a:rPr lang="en-US" sz="1400" dirty="0"/>
                <a:t> </a:t>
              </a:r>
            </a:p>
            <a:p>
              <a:pPr marL="742950" lvl="1" indent="-285750">
                <a:buFont typeface="Arial" panose="020B0604020202020204" pitchFamily="34" charset="0"/>
                <a:buChar char="•"/>
              </a:pPr>
              <a:r>
                <a:rPr lang="en-US" sz="1400" dirty="0"/>
                <a:t>-10.5 GHz⋅K</a:t>
              </a:r>
              <a:r>
                <a:rPr lang="en-US" sz="1400" baseline="30000" dirty="0"/>
                <a:t>-1</a:t>
              </a:r>
              <a:endParaRPr lang="en-US" sz="1400" dirty="0"/>
            </a:p>
            <a:p>
              <a:pPr marL="285750" indent="-285750">
                <a:buFont typeface="Arial" panose="020B0604020202020204" pitchFamily="34" charset="0"/>
                <a:buChar char="•"/>
              </a:pPr>
              <a:r>
                <a:rPr lang="en-US" sz="1400" dirty="0"/>
                <a:t>Thermal stabilization to ~0.5 K</a:t>
              </a:r>
            </a:p>
            <a:p>
              <a:pPr marL="285750" indent="-285750">
                <a:buFont typeface="Arial" panose="020B0604020202020204" pitchFamily="34" charset="0"/>
                <a:buChar char="•"/>
              </a:pPr>
              <a:r>
                <a:rPr lang="en-US" sz="1400" dirty="0"/>
                <a:t>Highly compact serial MUX/DEMUX</a:t>
              </a:r>
            </a:p>
          </p:txBody>
        </p:sp>
        <p:sp>
          <p:nvSpPr>
            <p:cNvPr id="56" name="TextBox 55">
              <a:extLst>
                <a:ext uri="{FF2B5EF4-FFF2-40B4-BE49-F238E27FC236}">
                  <a16:creationId xmlns:a16="http://schemas.microsoft.com/office/drawing/2014/main" id="{74F7A3AD-B10F-E90E-6022-B85ED26B0FF1}"/>
                </a:ext>
              </a:extLst>
            </p:cNvPr>
            <p:cNvSpPr txBox="1"/>
            <p:nvPr/>
          </p:nvSpPr>
          <p:spPr>
            <a:xfrm>
              <a:off x="4892872" y="1561352"/>
              <a:ext cx="801301" cy="307777"/>
            </a:xfrm>
            <a:prstGeom prst="rect">
              <a:avLst/>
            </a:prstGeom>
            <a:noFill/>
          </p:spPr>
          <p:txBody>
            <a:bodyPr wrap="square" rtlCol="0">
              <a:spAutoFit/>
            </a:bodyPr>
            <a:lstStyle/>
            <a:p>
              <a:pPr algn="l"/>
              <a:r>
                <a:rPr lang="en-US" sz="1400" b="1" dirty="0">
                  <a:solidFill>
                    <a:schemeClr val="accent6"/>
                  </a:solidFill>
                </a:rPr>
                <a:t>MRM</a:t>
              </a:r>
            </a:p>
          </p:txBody>
        </p:sp>
        <p:grpSp>
          <p:nvGrpSpPr>
            <p:cNvPr id="1037" name="Group 1036">
              <a:extLst>
                <a:ext uri="{FF2B5EF4-FFF2-40B4-BE49-F238E27FC236}">
                  <a16:creationId xmlns:a16="http://schemas.microsoft.com/office/drawing/2014/main" id="{11889E69-4AD1-9CB4-3420-C99F6723364E}"/>
                </a:ext>
              </a:extLst>
            </p:cNvPr>
            <p:cNvGrpSpPr/>
            <p:nvPr/>
          </p:nvGrpSpPr>
          <p:grpSpPr>
            <a:xfrm>
              <a:off x="3831214" y="2995669"/>
              <a:ext cx="3236481" cy="1982627"/>
              <a:chOff x="3688095" y="2759002"/>
              <a:chExt cx="3236481" cy="1982627"/>
            </a:xfrm>
          </p:grpSpPr>
          <p:grpSp>
            <p:nvGrpSpPr>
              <p:cNvPr id="52" name="Group 51">
                <a:extLst>
                  <a:ext uri="{FF2B5EF4-FFF2-40B4-BE49-F238E27FC236}">
                    <a16:creationId xmlns:a16="http://schemas.microsoft.com/office/drawing/2014/main" id="{BAE178D0-E09D-12FE-7697-76DB1820F828}"/>
                  </a:ext>
                </a:extLst>
              </p:cNvPr>
              <p:cNvGrpSpPr/>
              <p:nvPr/>
            </p:nvGrpSpPr>
            <p:grpSpPr>
              <a:xfrm>
                <a:off x="3981100" y="3331407"/>
                <a:ext cx="2943476" cy="1410222"/>
                <a:chOff x="5258025" y="3283056"/>
                <a:chExt cx="2485469" cy="1039880"/>
              </a:xfrm>
            </p:grpSpPr>
            <p:pic>
              <p:nvPicPr>
                <p:cNvPr id="1032" name="Picture 8" descr="Fig. 7 -- (a) Optical micrograph of the 1 × 4 tunable multiplexer/demultiplexer. “GC” refers to a Si3N4-on-SOI dual-level grating coupler, and “Ring” refers to a Si add-drop microring with thermal tuning via a">
                  <a:extLst>
                    <a:ext uri="{FF2B5EF4-FFF2-40B4-BE49-F238E27FC236}">
                      <a16:creationId xmlns:a16="http://schemas.microsoft.com/office/drawing/2014/main" id="{A3DBDBD7-160C-F575-6E86-B0FFE08D0BD1}"/>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a:fillRect/>
                </a:stretch>
              </p:blipFill>
              <p:spPr bwMode="auto">
                <a:xfrm>
                  <a:off x="5332728" y="3540585"/>
                  <a:ext cx="2364450" cy="552896"/>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1AD1696F-BB6F-6D20-E391-9F43205B01E7}"/>
                    </a:ext>
                  </a:extLst>
                </p:cNvPr>
                <p:cNvCxnSpPr>
                  <a:cxnSpLocks/>
                </p:cNvCxnSpPr>
                <p:nvPr/>
              </p:nvCxnSpPr>
              <p:spPr>
                <a:xfrm flipV="1">
                  <a:off x="7110287" y="4040528"/>
                  <a:ext cx="492469" cy="17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71CF031-E889-7FEE-D91A-50178109E995}"/>
                    </a:ext>
                  </a:extLst>
                </p:cNvPr>
                <p:cNvSpPr txBox="1"/>
                <p:nvPr/>
              </p:nvSpPr>
              <p:spPr>
                <a:xfrm>
                  <a:off x="7015556" y="4061326"/>
                  <a:ext cx="727938" cy="261610"/>
                </a:xfrm>
                <a:prstGeom prst="rect">
                  <a:avLst/>
                </a:prstGeom>
                <a:noFill/>
              </p:spPr>
              <p:txBody>
                <a:bodyPr wrap="square" rtlCol="0">
                  <a:spAutoFit/>
                </a:bodyPr>
                <a:lstStyle/>
                <a:p>
                  <a:pPr algn="ctr"/>
                  <a:r>
                    <a:rPr lang="en-US" sz="1050" dirty="0"/>
                    <a:t>200 um</a:t>
                  </a:r>
                </a:p>
              </p:txBody>
            </p:sp>
            <p:sp>
              <p:nvSpPr>
                <p:cNvPr id="48" name="TextBox 47">
                  <a:extLst>
                    <a:ext uri="{FF2B5EF4-FFF2-40B4-BE49-F238E27FC236}">
                      <a16:creationId xmlns:a16="http://schemas.microsoft.com/office/drawing/2014/main" id="{AC4AD1CB-8A92-FD81-BCF9-02C387A7FD4B}"/>
                    </a:ext>
                  </a:extLst>
                </p:cNvPr>
                <p:cNvSpPr txBox="1"/>
                <p:nvPr/>
              </p:nvSpPr>
              <p:spPr>
                <a:xfrm>
                  <a:off x="5258025" y="3283056"/>
                  <a:ext cx="644750" cy="317730"/>
                </a:xfrm>
                <a:prstGeom prst="rect">
                  <a:avLst/>
                </a:prstGeom>
                <a:noFill/>
              </p:spPr>
              <p:txBody>
                <a:bodyPr wrap="square" rtlCol="0">
                  <a:spAutoFit/>
                </a:bodyPr>
                <a:lstStyle/>
                <a:p>
                  <a:pPr algn="ctr"/>
                  <a:r>
                    <a:rPr lang="en-US" sz="1100" dirty="0"/>
                    <a:t>Ring 1</a:t>
                  </a:r>
                </a:p>
                <a:p>
                  <a:pPr algn="ctr"/>
                  <a:r>
                    <a:rPr lang="en-US" sz="1100" dirty="0"/>
                    <a:t>λ1</a:t>
                  </a:r>
                </a:p>
              </p:txBody>
            </p:sp>
            <p:sp>
              <p:nvSpPr>
                <p:cNvPr id="49" name="TextBox 48">
                  <a:extLst>
                    <a:ext uri="{FF2B5EF4-FFF2-40B4-BE49-F238E27FC236}">
                      <a16:creationId xmlns:a16="http://schemas.microsoft.com/office/drawing/2014/main" id="{06543988-829B-1189-553A-2A3AB16DB24F}"/>
                    </a:ext>
                  </a:extLst>
                </p:cNvPr>
                <p:cNvSpPr txBox="1"/>
                <p:nvPr/>
              </p:nvSpPr>
              <p:spPr>
                <a:xfrm>
                  <a:off x="5846075" y="3283056"/>
                  <a:ext cx="644750" cy="317730"/>
                </a:xfrm>
                <a:prstGeom prst="rect">
                  <a:avLst/>
                </a:prstGeom>
                <a:noFill/>
              </p:spPr>
              <p:txBody>
                <a:bodyPr wrap="square" rtlCol="0">
                  <a:spAutoFit/>
                </a:bodyPr>
                <a:lstStyle/>
                <a:p>
                  <a:pPr algn="ctr"/>
                  <a:r>
                    <a:rPr lang="en-US" sz="1100" dirty="0"/>
                    <a:t>Ring 2</a:t>
                  </a:r>
                </a:p>
                <a:p>
                  <a:pPr algn="ctr"/>
                  <a:r>
                    <a:rPr lang="en-US" sz="1100" dirty="0"/>
                    <a:t>λ2</a:t>
                  </a:r>
                </a:p>
              </p:txBody>
            </p:sp>
            <p:sp>
              <p:nvSpPr>
                <p:cNvPr id="50" name="TextBox 49">
                  <a:extLst>
                    <a:ext uri="{FF2B5EF4-FFF2-40B4-BE49-F238E27FC236}">
                      <a16:creationId xmlns:a16="http://schemas.microsoft.com/office/drawing/2014/main" id="{7D1CC289-6B95-A376-258E-65C73B1FB0F5}"/>
                    </a:ext>
                  </a:extLst>
                </p:cNvPr>
                <p:cNvSpPr txBox="1"/>
                <p:nvPr/>
              </p:nvSpPr>
              <p:spPr>
                <a:xfrm>
                  <a:off x="6460189" y="3283056"/>
                  <a:ext cx="644750" cy="317731"/>
                </a:xfrm>
                <a:prstGeom prst="rect">
                  <a:avLst/>
                </a:prstGeom>
                <a:noFill/>
              </p:spPr>
              <p:txBody>
                <a:bodyPr wrap="square" rtlCol="0">
                  <a:spAutoFit/>
                </a:bodyPr>
                <a:lstStyle/>
                <a:p>
                  <a:pPr algn="ctr"/>
                  <a:r>
                    <a:rPr lang="en-US" sz="1100" dirty="0"/>
                    <a:t>Ring 3</a:t>
                  </a:r>
                </a:p>
                <a:p>
                  <a:pPr algn="ctr"/>
                  <a:r>
                    <a:rPr lang="en-US" sz="1100" dirty="0"/>
                    <a:t>λ3</a:t>
                  </a:r>
                </a:p>
              </p:txBody>
            </p:sp>
            <p:sp>
              <p:nvSpPr>
                <p:cNvPr id="51" name="TextBox 50">
                  <a:extLst>
                    <a:ext uri="{FF2B5EF4-FFF2-40B4-BE49-F238E27FC236}">
                      <a16:creationId xmlns:a16="http://schemas.microsoft.com/office/drawing/2014/main" id="{4F6836E1-94AB-4B1A-B9A5-FFE2AADB4717}"/>
                    </a:ext>
                  </a:extLst>
                </p:cNvPr>
                <p:cNvSpPr txBox="1"/>
                <p:nvPr/>
              </p:nvSpPr>
              <p:spPr>
                <a:xfrm>
                  <a:off x="7069294" y="3283056"/>
                  <a:ext cx="644750" cy="317731"/>
                </a:xfrm>
                <a:prstGeom prst="rect">
                  <a:avLst/>
                </a:prstGeom>
                <a:noFill/>
              </p:spPr>
              <p:txBody>
                <a:bodyPr wrap="square" rtlCol="0">
                  <a:spAutoFit/>
                </a:bodyPr>
                <a:lstStyle/>
                <a:p>
                  <a:pPr algn="ctr"/>
                  <a:r>
                    <a:rPr lang="en-US" sz="1100" dirty="0"/>
                    <a:t>Ring 4</a:t>
                  </a:r>
                </a:p>
                <a:p>
                  <a:pPr algn="ctr"/>
                  <a:r>
                    <a:rPr lang="en-US" sz="1100" dirty="0"/>
                    <a:t>λ4</a:t>
                  </a:r>
                </a:p>
              </p:txBody>
            </p:sp>
          </p:grpSp>
          <p:sp>
            <p:nvSpPr>
              <p:cNvPr id="57" name="TextBox 56">
                <a:extLst>
                  <a:ext uri="{FF2B5EF4-FFF2-40B4-BE49-F238E27FC236}">
                    <a16:creationId xmlns:a16="http://schemas.microsoft.com/office/drawing/2014/main" id="{A5F5BED1-5712-E31B-7715-341B1473C14E}"/>
                  </a:ext>
                </a:extLst>
              </p:cNvPr>
              <p:cNvSpPr txBox="1"/>
              <p:nvPr/>
            </p:nvSpPr>
            <p:spPr>
              <a:xfrm>
                <a:off x="3956505" y="2759002"/>
                <a:ext cx="1974143" cy="307777"/>
              </a:xfrm>
              <a:prstGeom prst="rect">
                <a:avLst/>
              </a:prstGeom>
              <a:noFill/>
            </p:spPr>
            <p:txBody>
              <a:bodyPr wrap="square" rtlCol="0">
                <a:spAutoFit/>
              </a:bodyPr>
              <a:lstStyle/>
              <a:p>
                <a:pPr algn="l"/>
                <a:r>
                  <a:rPr lang="en-US" sz="1400" b="1" dirty="0">
                    <a:solidFill>
                      <a:schemeClr val="accent6"/>
                    </a:solidFill>
                  </a:rPr>
                  <a:t>MRM + MUX</a:t>
                </a:r>
              </a:p>
            </p:txBody>
          </p:sp>
          <p:sp>
            <p:nvSpPr>
              <p:cNvPr id="38" name="TextBox 37">
                <a:extLst>
                  <a:ext uri="{FF2B5EF4-FFF2-40B4-BE49-F238E27FC236}">
                    <a16:creationId xmlns:a16="http://schemas.microsoft.com/office/drawing/2014/main" id="{475B7A72-91AF-7EB7-AEFC-715AF4733F95}"/>
                  </a:ext>
                </a:extLst>
              </p:cNvPr>
              <p:cNvSpPr txBox="1"/>
              <p:nvPr/>
            </p:nvSpPr>
            <p:spPr>
              <a:xfrm>
                <a:off x="3688095" y="3699525"/>
                <a:ext cx="720805" cy="400110"/>
              </a:xfrm>
              <a:prstGeom prst="rect">
                <a:avLst/>
              </a:prstGeom>
              <a:noFill/>
            </p:spPr>
            <p:txBody>
              <a:bodyPr wrap="square" rtlCol="0">
                <a:spAutoFit/>
              </a:bodyPr>
              <a:lstStyle/>
              <a:p>
                <a:r>
                  <a:rPr lang="en-US" sz="1000" dirty="0"/>
                  <a:t>λ1, λ2, λ3…</a:t>
                </a:r>
              </a:p>
            </p:txBody>
          </p:sp>
          <p:cxnSp>
            <p:nvCxnSpPr>
              <p:cNvPr id="39" name="Straight Arrow Connector 38">
                <a:extLst>
                  <a:ext uri="{FF2B5EF4-FFF2-40B4-BE49-F238E27FC236}">
                    <a16:creationId xmlns:a16="http://schemas.microsoft.com/office/drawing/2014/main" id="{B26FCE74-9DC7-F39D-8072-BA321A6DF90A}"/>
                  </a:ext>
                </a:extLst>
              </p:cNvPr>
              <p:cNvCxnSpPr/>
              <p:nvPr/>
            </p:nvCxnSpPr>
            <p:spPr>
              <a:xfrm>
                <a:off x="3841764" y="4117968"/>
                <a:ext cx="4006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38" name="Group 1037">
              <a:extLst>
                <a:ext uri="{FF2B5EF4-FFF2-40B4-BE49-F238E27FC236}">
                  <a16:creationId xmlns:a16="http://schemas.microsoft.com/office/drawing/2014/main" id="{8BA0F4B3-49C8-A782-B166-AB42DD101F1D}"/>
                </a:ext>
              </a:extLst>
            </p:cNvPr>
            <p:cNvGrpSpPr/>
            <p:nvPr/>
          </p:nvGrpSpPr>
          <p:grpSpPr>
            <a:xfrm>
              <a:off x="6893030" y="3070125"/>
              <a:ext cx="1661448" cy="1631409"/>
              <a:chOff x="6893030" y="3070125"/>
              <a:chExt cx="1661448" cy="1631409"/>
            </a:xfrm>
          </p:grpSpPr>
          <p:pic>
            <p:nvPicPr>
              <p:cNvPr id="54" name="Picture 53" descr="A screenshot of a computer screen&#10;&#10;AI-generated content may be incorrect.">
                <a:extLst>
                  <a:ext uri="{FF2B5EF4-FFF2-40B4-BE49-F238E27FC236}">
                    <a16:creationId xmlns:a16="http://schemas.microsoft.com/office/drawing/2014/main" id="{684A8378-E6AE-A246-6BE1-BD12ACD6D69E}"/>
                  </a:ext>
                </a:extLst>
              </p:cNvPr>
              <p:cNvPicPr>
                <a:picLocks noChangeAspect="1"/>
              </p:cNvPicPr>
              <p:nvPr/>
            </p:nvPicPr>
            <p:blipFill>
              <a:blip r:embed="rId9"/>
              <a:stretch>
                <a:fillRect/>
              </a:stretch>
            </p:blipFill>
            <p:spPr>
              <a:xfrm>
                <a:off x="7327421" y="3744920"/>
                <a:ext cx="925192" cy="956614"/>
              </a:xfrm>
              <a:prstGeom prst="rect">
                <a:avLst/>
              </a:prstGeom>
            </p:spPr>
          </p:pic>
          <p:sp>
            <p:nvSpPr>
              <p:cNvPr id="58" name="TextBox 57">
                <a:extLst>
                  <a:ext uri="{FF2B5EF4-FFF2-40B4-BE49-F238E27FC236}">
                    <a16:creationId xmlns:a16="http://schemas.microsoft.com/office/drawing/2014/main" id="{7132C255-90C3-A13E-3CB8-99FFBC9A11FA}"/>
                  </a:ext>
                </a:extLst>
              </p:cNvPr>
              <p:cNvSpPr txBox="1"/>
              <p:nvPr/>
            </p:nvSpPr>
            <p:spPr>
              <a:xfrm>
                <a:off x="6893030" y="3070125"/>
                <a:ext cx="1661448" cy="461665"/>
              </a:xfrm>
              <a:prstGeom prst="rect">
                <a:avLst/>
              </a:prstGeom>
              <a:noFill/>
            </p:spPr>
            <p:txBody>
              <a:bodyPr wrap="square" rtlCol="0">
                <a:spAutoFit/>
              </a:bodyPr>
              <a:lstStyle/>
              <a:p>
                <a:pPr algn="ctr"/>
                <a:r>
                  <a:rPr lang="en-US" sz="1200" dirty="0">
                    <a:solidFill>
                      <a:schemeClr val="accent1"/>
                    </a:solidFill>
                  </a:rPr>
                  <a:t>Coupled rings for filter shaping</a:t>
                </a:r>
              </a:p>
            </p:txBody>
          </p:sp>
          <p:cxnSp>
            <p:nvCxnSpPr>
              <p:cNvPr id="41" name="Straight Arrow Connector 40">
                <a:extLst>
                  <a:ext uri="{FF2B5EF4-FFF2-40B4-BE49-F238E27FC236}">
                    <a16:creationId xmlns:a16="http://schemas.microsoft.com/office/drawing/2014/main" id="{9733CEBF-2F41-EA02-4939-01C80D328815}"/>
                  </a:ext>
                </a:extLst>
              </p:cNvPr>
              <p:cNvCxnSpPr/>
              <p:nvPr/>
            </p:nvCxnSpPr>
            <p:spPr>
              <a:xfrm>
                <a:off x="7141188" y="3865940"/>
                <a:ext cx="4006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DE14C1F-82D2-54CF-1235-4B568F5203DC}"/>
                  </a:ext>
                </a:extLst>
              </p:cNvPr>
              <p:cNvSpPr txBox="1"/>
              <p:nvPr/>
            </p:nvSpPr>
            <p:spPr>
              <a:xfrm>
                <a:off x="6970035" y="3546271"/>
                <a:ext cx="1007643" cy="246221"/>
              </a:xfrm>
              <a:prstGeom prst="rect">
                <a:avLst/>
              </a:prstGeom>
              <a:noFill/>
            </p:spPr>
            <p:txBody>
              <a:bodyPr wrap="square" rtlCol="0">
                <a:spAutoFit/>
              </a:bodyPr>
              <a:lstStyle/>
              <a:p>
                <a:r>
                  <a:rPr lang="en-US" sz="1000" dirty="0"/>
                  <a:t>λ1, λ2, λ3…</a:t>
                </a:r>
              </a:p>
            </p:txBody>
          </p:sp>
          <p:cxnSp>
            <p:nvCxnSpPr>
              <p:cNvPr id="45" name="Straight Arrow Connector 44">
                <a:extLst>
                  <a:ext uri="{FF2B5EF4-FFF2-40B4-BE49-F238E27FC236}">
                    <a16:creationId xmlns:a16="http://schemas.microsoft.com/office/drawing/2014/main" id="{2F76C90E-EAD2-BCF4-E6A3-0B5D51AF85B7}"/>
                  </a:ext>
                </a:extLst>
              </p:cNvPr>
              <p:cNvCxnSpPr>
                <a:cxnSpLocks/>
                <a:endCxn id="44" idx="1"/>
              </p:cNvCxnSpPr>
              <p:nvPr/>
            </p:nvCxnSpPr>
            <p:spPr>
              <a:xfrm flipV="1">
                <a:off x="8030519" y="4594331"/>
                <a:ext cx="234160" cy="22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029" name="TextBox 1028">
            <a:extLst>
              <a:ext uri="{FF2B5EF4-FFF2-40B4-BE49-F238E27FC236}">
                <a16:creationId xmlns:a16="http://schemas.microsoft.com/office/drawing/2014/main" id="{D550AFF9-0B2D-1B69-73DC-B629E5CA0C5A}"/>
              </a:ext>
            </a:extLst>
          </p:cNvPr>
          <p:cNvSpPr txBox="1"/>
          <p:nvPr/>
        </p:nvSpPr>
        <p:spPr>
          <a:xfrm>
            <a:off x="273907" y="1899386"/>
            <a:ext cx="1233257" cy="261610"/>
          </a:xfrm>
          <a:prstGeom prst="rect">
            <a:avLst/>
          </a:prstGeom>
          <a:noFill/>
        </p:spPr>
        <p:txBody>
          <a:bodyPr wrap="square" rtlCol="0">
            <a:spAutoFit/>
          </a:bodyPr>
          <a:lstStyle/>
          <a:p>
            <a:r>
              <a:rPr lang="en-US" sz="1100" dirty="0"/>
              <a:t>λ1</a:t>
            </a:r>
          </a:p>
        </p:txBody>
      </p:sp>
      <p:sp>
        <p:nvSpPr>
          <p:cNvPr id="1031" name="TextBox 1030">
            <a:extLst>
              <a:ext uri="{FF2B5EF4-FFF2-40B4-BE49-F238E27FC236}">
                <a16:creationId xmlns:a16="http://schemas.microsoft.com/office/drawing/2014/main" id="{DA901FAF-0E9F-2CC1-A468-80CB1DBADCEC}"/>
              </a:ext>
            </a:extLst>
          </p:cNvPr>
          <p:cNvSpPr txBox="1"/>
          <p:nvPr/>
        </p:nvSpPr>
        <p:spPr>
          <a:xfrm>
            <a:off x="4206081" y="2387432"/>
            <a:ext cx="536349" cy="261841"/>
          </a:xfrm>
          <a:prstGeom prst="rect">
            <a:avLst/>
          </a:prstGeom>
          <a:noFill/>
        </p:spPr>
        <p:txBody>
          <a:bodyPr wrap="square" rtlCol="0">
            <a:spAutoFit/>
          </a:bodyPr>
          <a:lstStyle/>
          <a:p>
            <a:r>
              <a:rPr lang="en-US" sz="1100" dirty="0"/>
              <a:t>λ1</a:t>
            </a:r>
          </a:p>
        </p:txBody>
      </p:sp>
      <p:sp>
        <p:nvSpPr>
          <p:cNvPr id="1033" name="TextBox 1032">
            <a:extLst>
              <a:ext uri="{FF2B5EF4-FFF2-40B4-BE49-F238E27FC236}">
                <a16:creationId xmlns:a16="http://schemas.microsoft.com/office/drawing/2014/main" id="{E0547124-F07B-9E81-19C7-4E140500EC41}"/>
              </a:ext>
            </a:extLst>
          </p:cNvPr>
          <p:cNvSpPr txBox="1"/>
          <p:nvPr/>
        </p:nvSpPr>
        <p:spPr>
          <a:xfrm>
            <a:off x="9131118" y="1955550"/>
            <a:ext cx="536349" cy="261841"/>
          </a:xfrm>
          <a:prstGeom prst="rect">
            <a:avLst/>
          </a:prstGeom>
          <a:noFill/>
        </p:spPr>
        <p:txBody>
          <a:bodyPr wrap="square" rtlCol="0">
            <a:spAutoFit/>
          </a:bodyPr>
          <a:lstStyle/>
          <a:p>
            <a:r>
              <a:rPr lang="en-US" sz="1100" dirty="0">
                <a:solidFill>
                  <a:schemeClr val="bg1"/>
                </a:solidFill>
              </a:rPr>
              <a:t>λ1</a:t>
            </a:r>
          </a:p>
        </p:txBody>
      </p:sp>
      <p:cxnSp>
        <p:nvCxnSpPr>
          <p:cNvPr id="1034" name="Straight Arrow Connector 1033">
            <a:extLst>
              <a:ext uri="{FF2B5EF4-FFF2-40B4-BE49-F238E27FC236}">
                <a16:creationId xmlns:a16="http://schemas.microsoft.com/office/drawing/2014/main" id="{FBADC0F9-789D-A11F-597D-A6BE8561CCBE}"/>
              </a:ext>
            </a:extLst>
          </p:cNvPr>
          <p:cNvCxnSpPr/>
          <p:nvPr/>
        </p:nvCxnSpPr>
        <p:spPr>
          <a:xfrm>
            <a:off x="9338399" y="2197488"/>
            <a:ext cx="40065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35" name="Straight Arrow Connector 1034">
            <a:extLst>
              <a:ext uri="{FF2B5EF4-FFF2-40B4-BE49-F238E27FC236}">
                <a16:creationId xmlns:a16="http://schemas.microsoft.com/office/drawing/2014/main" id="{5A0E60DD-C86E-D303-CBFA-C904FF48A89B}"/>
              </a:ext>
            </a:extLst>
          </p:cNvPr>
          <p:cNvCxnSpPr/>
          <p:nvPr/>
        </p:nvCxnSpPr>
        <p:spPr>
          <a:xfrm>
            <a:off x="10246706" y="2197488"/>
            <a:ext cx="40065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36" name="TextBox 1035">
            <a:extLst>
              <a:ext uri="{FF2B5EF4-FFF2-40B4-BE49-F238E27FC236}">
                <a16:creationId xmlns:a16="http://schemas.microsoft.com/office/drawing/2014/main" id="{8F41180D-37D1-478A-6BA3-25A4767AFB5B}"/>
              </a:ext>
            </a:extLst>
          </p:cNvPr>
          <p:cNvSpPr txBox="1"/>
          <p:nvPr/>
        </p:nvSpPr>
        <p:spPr>
          <a:xfrm>
            <a:off x="10365548" y="1920777"/>
            <a:ext cx="536349" cy="261841"/>
          </a:xfrm>
          <a:prstGeom prst="rect">
            <a:avLst/>
          </a:prstGeom>
          <a:noFill/>
        </p:spPr>
        <p:txBody>
          <a:bodyPr wrap="square" rtlCol="0">
            <a:spAutoFit/>
          </a:bodyPr>
          <a:lstStyle/>
          <a:p>
            <a:r>
              <a:rPr lang="en-US" sz="1100" dirty="0">
                <a:solidFill>
                  <a:schemeClr val="bg1"/>
                </a:solidFill>
              </a:rPr>
              <a:t>λ1</a:t>
            </a:r>
          </a:p>
        </p:txBody>
      </p:sp>
    </p:spTree>
    <p:extLst>
      <p:ext uri="{BB962C8B-B14F-4D97-AF65-F5344CB8AC3E}">
        <p14:creationId xmlns:p14="http://schemas.microsoft.com/office/powerpoint/2010/main" val="304896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64BE3-4E58-04CB-318F-069B8ABC87C8}"/>
              </a:ext>
            </a:extLst>
          </p:cNvPr>
          <p:cNvSpPr>
            <a:spLocks noGrp="1"/>
          </p:cNvSpPr>
          <p:nvPr>
            <p:ph type="title"/>
          </p:nvPr>
        </p:nvSpPr>
        <p:spPr/>
        <p:txBody>
          <a:bodyPr/>
          <a:lstStyle/>
          <a:p>
            <a:r>
              <a:rPr lang="en-US" dirty="0"/>
              <a:t>1.6 </a:t>
            </a:r>
            <a:r>
              <a:rPr lang="en-US" dirty="0" err="1"/>
              <a:t>Tbps</a:t>
            </a:r>
            <a:r>
              <a:rPr lang="en-US" dirty="0"/>
              <a:t> per fiber</a:t>
            </a:r>
          </a:p>
        </p:txBody>
      </p:sp>
      <p:sp>
        <p:nvSpPr>
          <p:cNvPr id="3" name="Text Placeholder 2">
            <a:extLst>
              <a:ext uri="{FF2B5EF4-FFF2-40B4-BE49-F238E27FC236}">
                <a16:creationId xmlns:a16="http://schemas.microsoft.com/office/drawing/2014/main" id="{03E608B3-5FCF-05C5-932B-AB815BC15F99}"/>
              </a:ext>
            </a:extLst>
          </p:cNvPr>
          <p:cNvSpPr>
            <a:spLocks noGrp="1"/>
          </p:cNvSpPr>
          <p:nvPr>
            <p:ph type="body" sz="quarter" idx="13"/>
          </p:nvPr>
        </p:nvSpPr>
        <p:spPr/>
        <p:txBody>
          <a:bodyPr>
            <a:normAutofit fontScale="92500" lnSpcReduction="20000"/>
          </a:bodyPr>
          <a:lstStyle/>
          <a:p>
            <a:r>
              <a:rPr lang="en-US" dirty="0"/>
              <a:t>Spectrally wide-and-parallel vs. High-speed serial</a:t>
            </a:r>
          </a:p>
        </p:txBody>
      </p:sp>
      <p:sp>
        <p:nvSpPr>
          <p:cNvPr id="5" name="Slide Number Placeholder 4">
            <a:extLst>
              <a:ext uri="{FF2B5EF4-FFF2-40B4-BE49-F238E27FC236}">
                <a16:creationId xmlns:a16="http://schemas.microsoft.com/office/drawing/2014/main" id="{A35A085B-21C7-6B1F-C65B-834C25F58568}"/>
              </a:ext>
            </a:extLst>
          </p:cNvPr>
          <p:cNvSpPr>
            <a:spLocks noGrp="1"/>
          </p:cNvSpPr>
          <p:nvPr>
            <p:ph type="sldNum" sz="quarter" idx="12"/>
          </p:nvPr>
        </p:nvSpPr>
        <p:spPr/>
        <p:txBody>
          <a:bodyPr/>
          <a:lstStyle/>
          <a:p>
            <a:fld id="{E4ECB127-6B1D-4440-BB59-CB7FB51359B3}" type="slidenum">
              <a:rPr lang="en-CA" smtClean="0"/>
              <a:pPr/>
              <a:t>15</a:t>
            </a:fld>
            <a:endParaRPr lang="en-CA"/>
          </a:p>
        </p:txBody>
      </p:sp>
      <p:graphicFrame>
        <p:nvGraphicFramePr>
          <p:cNvPr id="6" name="Table 5">
            <a:extLst>
              <a:ext uri="{FF2B5EF4-FFF2-40B4-BE49-F238E27FC236}">
                <a16:creationId xmlns:a16="http://schemas.microsoft.com/office/drawing/2014/main" id="{A31B2E2A-16C5-92B4-F5A9-74F552B182B5}"/>
              </a:ext>
            </a:extLst>
          </p:cNvPr>
          <p:cNvGraphicFramePr>
            <a:graphicFrameLocks noGrp="1"/>
          </p:cNvGraphicFramePr>
          <p:nvPr>
            <p:extLst>
              <p:ext uri="{D42A27DB-BD31-4B8C-83A1-F6EECF244321}">
                <p14:modId xmlns:p14="http://schemas.microsoft.com/office/powerpoint/2010/main" val="1753376730"/>
              </p:ext>
            </p:extLst>
          </p:nvPr>
        </p:nvGraphicFramePr>
        <p:xfrm>
          <a:off x="2297112" y="2235517"/>
          <a:ext cx="8180388" cy="2865120"/>
        </p:xfrm>
        <a:graphic>
          <a:graphicData uri="http://schemas.openxmlformats.org/drawingml/2006/table">
            <a:tbl>
              <a:tblPr firstRow="1" bandRow="1">
                <a:tableStyleId>{5C22544A-7EE6-4342-B048-85BDC9FD1C3A}</a:tableStyleId>
              </a:tblPr>
              <a:tblGrid>
                <a:gridCol w="1044549">
                  <a:extLst>
                    <a:ext uri="{9D8B030D-6E8A-4147-A177-3AD203B41FA5}">
                      <a16:colId xmlns:a16="http://schemas.microsoft.com/office/drawing/2014/main" val="75475407"/>
                    </a:ext>
                  </a:extLst>
                </a:gridCol>
                <a:gridCol w="1761159">
                  <a:extLst>
                    <a:ext uri="{9D8B030D-6E8A-4147-A177-3AD203B41FA5}">
                      <a16:colId xmlns:a16="http://schemas.microsoft.com/office/drawing/2014/main" val="2430126343"/>
                    </a:ext>
                  </a:extLst>
                </a:gridCol>
                <a:gridCol w="1591116">
                  <a:extLst>
                    <a:ext uri="{9D8B030D-6E8A-4147-A177-3AD203B41FA5}">
                      <a16:colId xmlns:a16="http://schemas.microsoft.com/office/drawing/2014/main" val="249553666"/>
                    </a:ext>
                  </a:extLst>
                </a:gridCol>
                <a:gridCol w="1542532">
                  <a:extLst>
                    <a:ext uri="{9D8B030D-6E8A-4147-A177-3AD203B41FA5}">
                      <a16:colId xmlns:a16="http://schemas.microsoft.com/office/drawing/2014/main" val="1978332019"/>
                    </a:ext>
                  </a:extLst>
                </a:gridCol>
                <a:gridCol w="2241032">
                  <a:extLst>
                    <a:ext uri="{9D8B030D-6E8A-4147-A177-3AD203B41FA5}">
                      <a16:colId xmlns:a16="http://schemas.microsoft.com/office/drawing/2014/main" val="3678756953"/>
                    </a:ext>
                  </a:extLst>
                </a:gridCol>
              </a:tblGrid>
              <a:tr h="370840">
                <a:tc>
                  <a:txBody>
                    <a:bodyPr/>
                    <a:lstStyle/>
                    <a:p>
                      <a:pPr algn="ctr"/>
                      <a:r>
                        <a:rPr lang="en-US" dirty="0"/>
                        <a:t>Option</a:t>
                      </a:r>
                    </a:p>
                  </a:txBody>
                  <a:tcPr/>
                </a:tc>
                <a:tc>
                  <a:txBody>
                    <a:bodyPr/>
                    <a:lstStyle/>
                    <a:p>
                      <a:pPr algn="ctr"/>
                      <a:r>
                        <a:rPr lang="en-US" dirty="0"/>
                        <a:t>Number of Wavelengths</a:t>
                      </a:r>
                    </a:p>
                  </a:txBody>
                  <a:tcPr/>
                </a:tc>
                <a:tc>
                  <a:txBody>
                    <a:bodyPr/>
                    <a:lstStyle/>
                    <a:p>
                      <a:pPr algn="ctr"/>
                      <a:r>
                        <a:rPr lang="en-US" dirty="0"/>
                        <a:t>Lane Rate (Gbps)</a:t>
                      </a:r>
                    </a:p>
                  </a:txBody>
                  <a:tcPr/>
                </a:tc>
                <a:tc>
                  <a:txBody>
                    <a:bodyPr/>
                    <a:lstStyle/>
                    <a:p>
                      <a:pPr algn="ctr"/>
                      <a:r>
                        <a:rPr lang="en-US" dirty="0"/>
                        <a:t>Modulation Format</a:t>
                      </a:r>
                    </a:p>
                  </a:txBody>
                  <a:tcPr/>
                </a:tc>
                <a:tc>
                  <a:txBody>
                    <a:bodyPr/>
                    <a:lstStyle/>
                    <a:p>
                      <a:pPr algn="ctr"/>
                      <a:r>
                        <a:rPr lang="en-US" dirty="0"/>
                        <a:t>Modulator</a:t>
                      </a:r>
                    </a:p>
                  </a:txBody>
                  <a:tcPr/>
                </a:tc>
                <a:extLst>
                  <a:ext uri="{0D108BD9-81ED-4DB2-BD59-A6C34878D82A}">
                    <a16:rowId xmlns:a16="http://schemas.microsoft.com/office/drawing/2014/main" val="700942507"/>
                  </a:ext>
                </a:extLst>
              </a:tr>
              <a:tr h="370840">
                <a:tc>
                  <a:txBody>
                    <a:bodyPr/>
                    <a:lstStyle/>
                    <a:p>
                      <a:pPr algn="ctr"/>
                      <a:r>
                        <a:rPr lang="en-US" dirty="0"/>
                        <a:t>A</a:t>
                      </a:r>
                    </a:p>
                  </a:txBody>
                  <a:tcPr/>
                </a:tc>
                <a:tc>
                  <a:txBody>
                    <a:bodyPr/>
                    <a:lstStyle/>
                    <a:p>
                      <a:pPr algn="ctr"/>
                      <a:r>
                        <a:rPr lang="en-US" dirty="0"/>
                        <a:t>32</a:t>
                      </a:r>
                    </a:p>
                  </a:txBody>
                  <a:tcPr/>
                </a:tc>
                <a:tc>
                  <a:txBody>
                    <a:bodyPr/>
                    <a:lstStyle/>
                    <a:p>
                      <a:pPr algn="ctr"/>
                      <a:r>
                        <a:rPr lang="en-US" dirty="0"/>
                        <a:t>50</a:t>
                      </a:r>
                    </a:p>
                  </a:txBody>
                  <a:tcPr/>
                </a:tc>
                <a:tc>
                  <a:txBody>
                    <a:bodyPr/>
                    <a:lstStyle/>
                    <a:p>
                      <a:pPr algn="ctr"/>
                      <a:r>
                        <a:rPr lang="en-US" dirty="0"/>
                        <a:t>NRZ</a:t>
                      </a:r>
                    </a:p>
                  </a:txBody>
                  <a:tcPr/>
                </a:tc>
                <a:tc>
                  <a:txBody>
                    <a:bodyPr/>
                    <a:lstStyle/>
                    <a:p>
                      <a:pPr algn="ctr"/>
                      <a:r>
                        <a:rPr lang="en-US" dirty="0"/>
                        <a:t>MRM</a:t>
                      </a:r>
                    </a:p>
                  </a:txBody>
                  <a:tcPr/>
                </a:tc>
                <a:extLst>
                  <a:ext uri="{0D108BD9-81ED-4DB2-BD59-A6C34878D82A}">
                    <a16:rowId xmlns:a16="http://schemas.microsoft.com/office/drawing/2014/main" val="2995723125"/>
                  </a:ext>
                </a:extLst>
              </a:tr>
              <a:tr h="370840">
                <a:tc>
                  <a:txBody>
                    <a:bodyPr/>
                    <a:lstStyle/>
                    <a:p>
                      <a:pPr algn="ctr"/>
                      <a:r>
                        <a:rPr lang="en-US" dirty="0"/>
                        <a:t>B</a:t>
                      </a:r>
                    </a:p>
                  </a:txBody>
                  <a:tcPr/>
                </a:tc>
                <a:tc>
                  <a:txBody>
                    <a:bodyPr/>
                    <a:lstStyle/>
                    <a:p>
                      <a:pPr algn="ctr"/>
                      <a:r>
                        <a:rPr lang="en-US" dirty="0"/>
                        <a:t>16</a:t>
                      </a:r>
                    </a:p>
                  </a:txBody>
                  <a:tcPr/>
                </a:tc>
                <a:tc>
                  <a:txBody>
                    <a:bodyPr/>
                    <a:lstStyle/>
                    <a:p>
                      <a:pPr algn="ctr"/>
                      <a:r>
                        <a:rPr lang="en-US" dirty="0"/>
                        <a:t>100</a:t>
                      </a:r>
                    </a:p>
                  </a:txBody>
                  <a:tcPr/>
                </a:tc>
                <a:tc>
                  <a:txBody>
                    <a:bodyPr/>
                    <a:lstStyle/>
                    <a:p>
                      <a:pPr algn="ctr"/>
                      <a:r>
                        <a:rPr lang="en-US" dirty="0"/>
                        <a:t>PAM4</a:t>
                      </a:r>
                    </a:p>
                  </a:txBody>
                  <a:tcPr/>
                </a:tc>
                <a:tc>
                  <a:txBody>
                    <a:bodyPr/>
                    <a:lstStyle/>
                    <a:p>
                      <a:pPr algn="ctr"/>
                      <a:r>
                        <a:rPr lang="en-US" dirty="0"/>
                        <a:t>MRM</a:t>
                      </a:r>
                    </a:p>
                  </a:txBody>
                  <a:tcPr/>
                </a:tc>
                <a:extLst>
                  <a:ext uri="{0D108BD9-81ED-4DB2-BD59-A6C34878D82A}">
                    <a16:rowId xmlns:a16="http://schemas.microsoft.com/office/drawing/2014/main" val="3722448721"/>
                  </a:ext>
                </a:extLst>
              </a:tr>
              <a:tr h="370840">
                <a:tc>
                  <a:txBody>
                    <a:bodyPr/>
                    <a:lstStyle/>
                    <a:p>
                      <a:pPr algn="ctr"/>
                      <a:r>
                        <a:rPr lang="en-US" dirty="0"/>
                        <a:t>C</a:t>
                      </a:r>
                    </a:p>
                  </a:txBody>
                  <a:tcPr/>
                </a:tc>
                <a:tc>
                  <a:txBody>
                    <a:bodyPr/>
                    <a:lstStyle/>
                    <a:p>
                      <a:pPr algn="ctr"/>
                      <a:r>
                        <a:rPr lang="en-US" dirty="0"/>
                        <a:t>16</a:t>
                      </a:r>
                    </a:p>
                  </a:txBody>
                  <a:tcPr/>
                </a:tc>
                <a:tc>
                  <a:txBody>
                    <a:bodyPr/>
                    <a:lstStyle/>
                    <a:p>
                      <a:pPr algn="ctr"/>
                      <a:r>
                        <a:rPr lang="en-US" dirty="0"/>
                        <a:t>100</a:t>
                      </a:r>
                    </a:p>
                  </a:txBody>
                  <a:tcPr/>
                </a:tc>
                <a:tc>
                  <a:txBody>
                    <a:bodyPr/>
                    <a:lstStyle/>
                    <a:p>
                      <a:pPr algn="ctr"/>
                      <a:r>
                        <a:rPr lang="en-US" dirty="0"/>
                        <a:t>NRZ</a:t>
                      </a:r>
                    </a:p>
                  </a:txBody>
                  <a:tcPr/>
                </a:tc>
                <a:tc>
                  <a:txBody>
                    <a:bodyPr/>
                    <a:lstStyle/>
                    <a:p>
                      <a:pPr algn="ctr"/>
                      <a:r>
                        <a:rPr lang="en-US" dirty="0"/>
                        <a:t>MRM</a:t>
                      </a:r>
                    </a:p>
                  </a:txBody>
                  <a:tcPr/>
                </a:tc>
                <a:extLst>
                  <a:ext uri="{0D108BD9-81ED-4DB2-BD59-A6C34878D82A}">
                    <a16:rowId xmlns:a16="http://schemas.microsoft.com/office/drawing/2014/main" val="1381153267"/>
                  </a:ext>
                </a:extLst>
              </a:tr>
              <a:tr h="370840">
                <a:tc>
                  <a:txBody>
                    <a:bodyPr/>
                    <a:lstStyle/>
                    <a:p>
                      <a:pPr algn="ctr"/>
                      <a:r>
                        <a:rPr lang="en-US" dirty="0"/>
                        <a:t>D</a:t>
                      </a:r>
                    </a:p>
                  </a:txBody>
                  <a:tcPr/>
                </a:tc>
                <a:tc>
                  <a:txBody>
                    <a:bodyPr/>
                    <a:lstStyle/>
                    <a:p>
                      <a:pPr algn="ctr"/>
                      <a:r>
                        <a:rPr lang="en-US" dirty="0"/>
                        <a:t>8</a:t>
                      </a:r>
                    </a:p>
                  </a:txBody>
                  <a:tcPr/>
                </a:tc>
                <a:tc>
                  <a:txBody>
                    <a:bodyPr/>
                    <a:lstStyle/>
                    <a:p>
                      <a:pPr algn="ctr"/>
                      <a:r>
                        <a:rPr lang="en-US" dirty="0"/>
                        <a:t>200</a:t>
                      </a:r>
                    </a:p>
                  </a:txBody>
                  <a:tcPr/>
                </a:tc>
                <a:tc>
                  <a:txBody>
                    <a:bodyPr/>
                    <a:lstStyle/>
                    <a:p>
                      <a:pPr algn="ctr"/>
                      <a:r>
                        <a:rPr lang="en-US" dirty="0"/>
                        <a:t>PAM4</a:t>
                      </a:r>
                    </a:p>
                  </a:txBody>
                  <a:tcPr/>
                </a:tc>
                <a:tc>
                  <a:txBody>
                    <a:bodyPr/>
                    <a:lstStyle/>
                    <a:p>
                      <a:pPr algn="ctr"/>
                      <a:r>
                        <a:rPr lang="en-US" dirty="0"/>
                        <a:t>MRM, EAM*</a:t>
                      </a:r>
                    </a:p>
                  </a:txBody>
                  <a:tcPr/>
                </a:tc>
                <a:extLst>
                  <a:ext uri="{0D108BD9-81ED-4DB2-BD59-A6C34878D82A}">
                    <a16:rowId xmlns:a16="http://schemas.microsoft.com/office/drawing/2014/main" val="2350672368"/>
                  </a:ext>
                </a:extLst>
              </a:tr>
              <a:tr h="370840">
                <a:tc>
                  <a:txBody>
                    <a:bodyPr/>
                    <a:lstStyle/>
                    <a:p>
                      <a:pPr algn="ctr"/>
                      <a:r>
                        <a:rPr lang="en-US" dirty="0"/>
                        <a:t>E</a:t>
                      </a:r>
                    </a:p>
                  </a:txBody>
                  <a:tcPr/>
                </a:tc>
                <a:tc>
                  <a:txBody>
                    <a:bodyPr/>
                    <a:lstStyle/>
                    <a:p>
                      <a:pPr algn="ctr"/>
                      <a:r>
                        <a:rPr lang="en-US" dirty="0"/>
                        <a:t>8</a:t>
                      </a:r>
                    </a:p>
                  </a:txBody>
                  <a:tcPr/>
                </a:tc>
                <a:tc>
                  <a:txBody>
                    <a:bodyPr/>
                    <a:lstStyle/>
                    <a:p>
                      <a:pPr algn="ctr"/>
                      <a:r>
                        <a:rPr lang="en-US" dirty="0"/>
                        <a:t>200</a:t>
                      </a:r>
                    </a:p>
                  </a:txBody>
                  <a:tcPr/>
                </a:tc>
                <a:tc>
                  <a:txBody>
                    <a:bodyPr/>
                    <a:lstStyle/>
                    <a:p>
                      <a:pPr algn="ctr"/>
                      <a:r>
                        <a:rPr lang="en-US" dirty="0"/>
                        <a:t>NRZ</a:t>
                      </a:r>
                    </a:p>
                  </a:txBody>
                  <a:tcPr/>
                </a:tc>
                <a:tc>
                  <a:txBody>
                    <a:bodyPr/>
                    <a:lstStyle/>
                    <a:p>
                      <a:pPr algn="ctr"/>
                      <a:r>
                        <a:rPr lang="en-US" dirty="0"/>
                        <a:t>MRM, EAM*</a:t>
                      </a:r>
                    </a:p>
                  </a:txBody>
                  <a:tcPr/>
                </a:tc>
                <a:extLst>
                  <a:ext uri="{0D108BD9-81ED-4DB2-BD59-A6C34878D82A}">
                    <a16:rowId xmlns:a16="http://schemas.microsoft.com/office/drawing/2014/main" val="3820839836"/>
                  </a:ext>
                </a:extLst>
              </a:tr>
              <a:tr h="370840">
                <a:tc>
                  <a:txBody>
                    <a:bodyPr/>
                    <a:lstStyle/>
                    <a:p>
                      <a:pPr algn="ctr"/>
                      <a:r>
                        <a:rPr lang="en-US" dirty="0"/>
                        <a:t>F</a:t>
                      </a:r>
                    </a:p>
                  </a:txBody>
                  <a:tcPr/>
                </a:tc>
                <a:tc>
                  <a:txBody>
                    <a:bodyPr/>
                    <a:lstStyle/>
                    <a:p>
                      <a:pPr algn="ctr"/>
                      <a:r>
                        <a:rPr lang="en-US" dirty="0"/>
                        <a:t>4</a:t>
                      </a:r>
                    </a:p>
                  </a:txBody>
                  <a:tcPr/>
                </a:tc>
                <a:tc>
                  <a:txBody>
                    <a:bodyPr/>
                    <a:lstStyle/>
                    <a:p>
                      <a:pPr algn="ctr"/>
                      <a:r>
                        <a:rPr lang="en-US" dirty="0"/>
                        <a:t>400</a:t>
                      </a:r>
                    </a:p>
                  </a:txBody>
                  <a:tcPr/>
                </a:tc>
                <a:tc>
                  <a:txBody>
                    <a:bodyPr/>
                    <a:lstStyle/>
                    <a:p>
                      <a:pPr algn="ctr"/>
                      <a:r>
                        <a:rPr lang="en-US" dirty="0"/>
                        <a:t>PAM4</a:t>
                      </a:r>
                    </a:p>
                  </a:txBody>
                  <a:tcPr/>
                </a:tc>
                <a:tc>
                  <a:txBody>
                    <a:bodyPr/>
                    <a:lstStyle/>
                    <a:p>
                      <a:pPr algn="ctr"/>
                      <a:r>
                        <a:rPr lang="en-US" dirty="0"/>
                        <a:t>MRM, EAM*, MZM*</a:t>
                      </a:r>
                    </a:p>
                  </a:txBody>
                  <a:tcPr/>
                </a:tc>
                <a:extLst>
                  <a:ext uri="{0D108BD9-81ED-4DB2-BD59-A6C34878D82A}">
                    <a16:rowId xmlns:a16="http://schemas.microsoft.com/office/drawing/2014/main" val="3435041987"/>
                  </a:ext>
                </a:extLst>
              </a:tr>
            </a:tbl>
          </a:graphicData>
        </a:graphic>
      </p:graphicFrame>
      <p:sp>
        <p:nvSpPr>
          <p:cNvPr id="7" name="TextBox 6">
            <a:extLst>
              <a:ext uri="{FF2B5EF4-FFF2-40B4-BE49-F238E27FC236}">
                <a16:creationId xmlns:a16="http://schemas.microsoft.com/office/drawing/2014/main" id="{076A6ADD-848C-83D6-5F6E-56130D38F0F9}"/>
              </a:ext>
            </a:extLst>
          </p:cNvPr>
          <p:cNvSpPr txBox="1"/>
          <p:nvPr/>
        </p:nvSpPr>
        <p:spPr>
          <a:xfrm>
            <a:off x="6299201" y="5571161"/>
            <a:ext cx="4800600" cy="923330"/>
          </a:xfrm>
          <a:prstGeom prst="rect">
            <a:avLst/>
          </a:prstGeom>
          <a:noFill/>
        </p:spPr>
        <p:txBody>
          <a:bodyPr wrap="square" rtlCol="0">
            <a:spAutoFit/>
          </a:bodyPr>
          <a:lstStyle/>
          <a:p>
            <a:pPr algn="l"/>
            <a:r>
              <a:rPr lang="en-US" dirty="0"/>
              <a:t>*EAMs and MZMs need more laser fibers (one per wavelength) than MRMs, so the bandwidth density will be lower</a:t>
            </a:r>
          </a:p>
        </p:txBody>
      </p:sp>
    </p:spTree>
    <p:extLst>
      <p:ext uri="{BB962C8B-B14F-4D97-AF65-F5344CB8AC3E}">
        <p14:creationId xmlns:p14="http://schemas.microsoft.com/office/powerpoint/2010/main" val="847004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1A6658E1-0DEE-E833-2594-0D439D4AE6BF}"/>
              </a:ext>
            </a:extLst>
          </p:cNvPr>
          <p:cNvPicPr>
            <a:picLocks noChangeAspect="1"/>
          </p:cNvPicPr>
          <p:nvPr/>
        </p:nvPicPr>
        <p:blipFill>
          <a:blip r:embed="rId2"/>
          <a:stretch>
            <a:fillRect/>
          </a:stretch>
        </p:blipFill>
        <p:spPr>
          <a:xfrm>
            <a:off x="116785" y="1351829"/>
            <a:ext cx="11958430" cy="1361863"/>
          </a:xfrm>
          <a:prstGeom prst="rect">
            <a:avLst/>
          </a:prstGeom>
        </p:spPr>
      </p:pic>
      <p:sp>
        <p:nvSpPr>
          <p:cNvPr id="2" name="Title 1">
            <a:extLst>
              <a:ext uri="{FF2B5EF4-FFF2-40B4-BE49-F238E27FC236}">
                <a16:creationId xmlns:a16="http://schemas.microsoft.com/office/drawing/2014/main" id="{B55D1056-2810-DEBD-0EC6-0426593F0AEF}"/>
              </a:ext>
            </a:extLst>
          </p:cNvPr>
          <p:cNvSpPr>
            <a:spLocks noGrp="1"/>
          </p:cNvSpPr>
          <p:nvPr>
            <p:ph type="title"/>
          </p:nvPr>
        </p:nvSpPr>
        <p:spPr>
          <a:xfrm>
            <a:off x="381001" y="441326"/>
            <a:ext cx="8570912" cy="540560"/>
          </a:xfrm>
        </p:spPr>
        <p:txBody>
          <a:bodyPr/>
          <a:lstStyle/>
          <a:p>
            <a:r>
              <a:rPr lang="en-US" dirty="0"/>
              <a:t>Optical link budget</a:t>
            </a:r>
          </a:p>
        </p:txBody>
      </p:sp>
      <p:sp>
        <p:nvSpPr>
          <p:cNvPr id="4" name="Slide Number Placeholder 3">
            <a:extLst>
              <a:ext uri="{FF2B5EF4-FFF2-40B4-BE49-F238E27FC236}">
                <a16:creationId xmlns:a16="http://schemas.microsoft.com/office/drawing/2014/main" id="{A4AF9BFE-6353-7CE5-578D-7A10EF2573B5}"/>
              </a:ext>
            </a:extLst>
          </p:cNvPr>
          <p:cNvSpPr>
            <a:spLocks noGrp="1"/>
          </p:cNvSpPr>
          <p:nvPr>
            <p:ph type="sldNum" sz="quarter" idx="12"/>
          </p:nvPr>
        </p:nvSpPr>
        <p:spPr/>
        <p:txBody>
          <a:bodyPr/>
          <a:lstStyle/>
          <a:p>
            <a:fld id="{1BD90C89-BB05-D647-8C9B-C2376028CB3D}" type="slidenum">
              <a:rPr lang="en-CA" smtClean="0"/>
              <a:t>16</a:t>
            </a:fld>
            <a:endParaRPr lang="en-CA"/>
          </a:p>
        </p:txBody>
      </p:sp>
      <p:graphicFrame>
        <p:nvGraphicFramePr>
          <p:cNvPr id="15" name="Table 14">
            <a:extLst>
              <a:ext uri="{FF2B5EF4-FFF2-40B4-BE49-F238E27FC236}">
                <a16:creationId xmlns:a16="http://schemas.microsoft.com/office/drawing/2014/main" id="{4EAB8E4C-A943-7A36-7FFC-EDD51510A4FE}"/>
              </a:ext>
            </a:extLst>
          </p:cNvPr>
          <p:cNvGraphicFramePr>
            <a:graphicFrameLocks noGrp="1"/>
          </p:cNvGraphicFramePr>
          <p:nvPr>
            <p:extLst>
              <p:ext uri="{D42A27DB-BD31-4B8C-83A1-F6EECF244321}">
                <p14:modId xmlns:p14="http://schemas.microsoft.com/office/powerpoint/2010/main" val="158920568"/>
              </p:ext>
            </p:extLst>
          </p:nvPr>
        </p:nvGraphicFramePr>
        <p:xfrm>
          <a:off x="2212110" y="3479204"/>
          <a:ext cx="4531590" cy="3175000"/>
        </p:xfrm>
        <a:graphic>
          <a:graphicData uri="http://schemas.openxmlformats.org/drawingml/2006/table">
            <a:tbl>
              <a:tblPr firstRow="1" bandRow="1">
                <a:tableStyleId>{5C22544A-7EE6-4342-B048-85BDC9FD1C3A}</a:tableStyleId>
              </a:tblPr>
              <a:tblGrid>
                <a:gridCol w="1867000">
                  <a:extLst>
                    <a:ext uri="{9D8B030D-6E8A-4147-A177-3AD203B41FA5}">
                      <a16:colId xmlns:a16="http://schemas.microsoft.com/office/drawing/2014/main" val="2394589109"/>
                    </a:ext>
                  </a:extLst>
                </a:gridCol>
                <a:gridCol w="1483490">
                  <a:extLst>
                    <a:ext uri="{9D8B030D-6E8A-4147-A177-3AD203B41FA5}">
                      <a16:colId xmlns:a16="http://schemas.microsoft.com/office/drawing/2014/main" val="1540053690"/>
                    </a:ext>
                  </a:extLst>
                </a:gridCol>
                <a:gridCol w="1181100">
                  <a:extLst>
                    <a:ext uri="{9D8B030D-6E8A-4147-A177-3AD203B41FA5}">
                      <a16:colId xmlns:a16="http://schemas.microsoft.com/office/drawing/2014/main" val="2390063355"/>
                    </a:ext>
                  </a:extLst>
                </a:gridCol>
              </a:tblGrid>
              <a:tr h="370840">
                <a:tc>
                  <a:txBody>
                    <a:bodyPr/>
                    <a:lstStyle/>
                    <a:p>
                      <a:r>
                        <a:rPr lang="en-US" sz="1600" dirty="0"/>
                        <a:t>Modulation Rate and Format</a:t>
                      </a:r>
                    </a:p>
                  </a:txBody>
                  <a:tcPr/>
                </a:tc>
                <a:tc>
                  <a:txBody>
                    <a:bodyPr/>
                    <a:lstStyle/>
                    <a:p>
                      <a:pPr algn="ctr"/>
                      <a:r>
                        <a:rPr lang="en-US" sz="1600" dirty="0"/>
                        <a:t>Input power : OMA (dB)</a:t>
                      </a:r>
                    </a:p>
                  </a:txBody>
                  <a:tcPr/>
                </a:tc>
                <a:tc>
                  <a:txBody>
                    <a:bodyPr/>
                    <a:lstStyle/>
                    <a:p>
                      <a:pPr algn="ctr"/>
                      <a:r>
                        <a:rPr lang="en-US" sz="1600" dirty="0"/>
                        <a:t>TDEC(Q) (dB)</a:t>
                      </a:r>
                    </a:p>
                  </a:txBody>
                  <a:tcPr/>
                </a:tc>
                <a:extLst>
                  <a:ext uri="{0D108BD9-81ED-4DB2-BD59-A6C34878D82A}">
                    <a16:rowId xmlns:a16="http://schemas.microsoft.com/office/drawing/2014/main" val="3780182269"/>
                  </a:ext>
                </a:extLst>
              </a:tr>
              <a:tr h="370840">
                <a:tc>
                  <a:txBody>
                    <a:bodyPr/>
                    <a:lstStyle/>
                    <a:p>
                      <a:r>
                        <a:rPr lang="en-US" sz="1600" dirty="0"/>
                        <a:t>MRM 50G NRZ </a:t>
                      </a:r>
                    </a:p>
                  </a:txBody>
                  <a:tcPr/>
                </a:tc>
                <a:tc>
                  <a:txBody>
                    <a:bodyPr/>
                    <a:lstStyle/>
                    <a:p>
                      <a:pPr algn="ctr"/>
                      <a:r>
                        <a:rPr lang="en-US" sz="1600" dirty="0"/>
                        <a:t>2.5</a:t>
                      </a:r>
                    </a:p>
                  </a:txBody>
                  <a:tcPr/>
                </a:tc>
                <a:tc>
                  <a:txBody>
                    <a:bodyPr/>
                    <a:lstStyle/>
                    <a:p>
                      <a:pPr algn="ctr"/>
                      <a:r>
                        <a:rPr lang="en-US" sz="1600" dirty="0">
                          <a:latin typeface="Comic Sans MS" panose="030F0902030302020204" pitchFamily="66" charset="0"/>
                        </a:rPr>
                        <a:t>0.5</a:t>
                      </a:r>
                    </a:p>
                  </a:txBody>
                  <a:tcPr/>
                </a:tc>
                <a:extLst>
                  <a:ext uri="{0D108BD9-81ED-4DB2-BD59-A6C34878D82A}">
                    <a16:rowId xmlns:a16="http://schemas.microsoft.com/office/drawing/2014/main" val="3046654392"/>
                  </a:ext>
                </a:extLst>
              </a:tr>
              <a:tr h="370840">
                <a:tc>
                  <a:txBody>
                    <a:bodyPr/>
                    <a:lstStyle/>
                    <a:p>
                      <a:r>
                        <a:rPr lang="en-US" sz="1600" dirty="0"/>
                        <a:t>MRM 100G NRZ</a:t>
                      </a:r>
                    </a:p>
                  </a:txBody>
                  <a:tcPr/>
                </a:tc>
                <a:tc>
                  <a:txBody>
                    <a:bodyPr/>
                    <a:lstStyle/>
                    <a:p>
                      <a:pPr algn="ctr"/>
                      <a:r>
                        <a:rPr lang="en-US" sz="1600" dirty="0"/>
                        <a:t>6 </a:t>
                      </a:r>
                    </a:p>
                  </a:txBody>
                  <a:tcPr/>
                </a:tc>
                <a:tc>
                  <a:txBody>
                    <a:bodyPr/>
                    <a:lstStyle/>
                    <a:p>
                      <a:pPr algn="ctr"/>
                      <a:r>
                        <a:rPr lang="en-US" sz="1600" dirty="0"/>
                        <a:t>1</a:t>
                      </a:r>
                    </a:p>
                  </a:txBody>
                  <a:tcPr/>
                </a:tc>
                <a:extLst>
                  <a:ext uri="{0D108BD9-81ED-4DB2-BD59-A6C34878D82A}">
                    <a16:rowId xmlns:a16="http://schemas.microsoft.com/office/drawing/2014/main" val="1746091168"/>
                  </a:ext>
                </a:extLst>
              </a:tr>
              <a:tr h="370840">
                <a:tc>
                  <a:txBody>
                    <a:bodyPr/>
                    <a:lstStyle/>
                    <a:p>
                      <a:r>
                        <a:rPr lang="en-US" sz="1600" dirty="0"/>
                        <a:t>MRM 100G PAM4</a:t>
                      </a:r>
                    </a:p>
                  </a:txBody>
                  <a:tcPr/>
                </a:tc>
                <a:tc>
                  <a:txBody>
                    <a:bodyPr/>
                    <a:lstStyle/>
                    <a:p>
                      <a:pPr algn="ctr"/>
                      <a:r>
                        <a:rPr lang="en-US" sz="1600" dirty="0"/>
                        <a:t>3.5</a:t>
                      </a:r>
                    </a:p>
                  </a:txBody>
                  <a:tcPr/>
                </a:tc>
                <a:tc>
                  <a:txBody>
                    <a:bodyPr/>
                    <a:lstStyle/>
                    <a:p>
                      <a:pPr algn="ctr"/>
                      <a:r>
                        <a:rPr lang="en-US" sz="1600" dirty="0"/>
                        <a:t>2</a:t>
                      </a:r>
                    </a:p>
                  </a:txBody>
                  <a:tcPr/>
                </a:tc>
                <a:extLst>
                  <a:ext uri="{0D108BD9-81ED-4DB2-BD59-A6C34878D82A}">
                    <a16:rowId xmlns:a16="http://schemas.microsoft.com/office/drawing/2014/main" val="4095166123"/>
                  </a:ext>
                </a:extLst>
              </a:tr>
              <a:tr h="370840">
                <a:tc>
                  <a:txBody>
                    <a:bodyPr/>
                    <a:lstStyle/>
                    <a:p>
                      <a:r>
                        <a:rPr lang="en-US" sz="1600" dirty="0"/>
                        <a:t>MRM 200G PAM4</a:t>
                      </a:r>
                    </a:p>
                  </a:txBody>
                  <a:tcPr/>
                </a:tc>
                <a:tc>
                  <a:txBody>
                    <a:bodyPr/>
                    <a:lstStyle/>
                    <a:p>
                      <a:pPr algn="ctr"/>
                      <a:r>
                        <a:rPr lang="en-US" sz="1600" dirty="0"/>
                        <a:t>6</a:t>
                      </a:r>
                    </a:p>
                  </a:txBody>
                  <a:tcPr/>
                </a:tc>
                <a:tc>
                  <a:txBody>
                    <a:bodyPr/>
                    <a:lstStyle/>
                    <a:p>
                      <a:pPr algn="ctr"/>
                      <a:r>
                        <a:rPr lang="en-US" sz="1600" dirty="0"/>
                        <a:t>3</a:t>
                      </a:r>
                    </a:p>
                  </a:txBody>
                  <a:tcPr/>
                </a:tc>
                <a:extLst>
                  <a:ext uri="{0D108BD9-81ED-4DB2-BD59-A6C34878D82A}">
                    <a16:rowId xmlns:a16="http://schemas.microsoft.com/office/drawing/2014/main" val="398222782"/>
                  </a:ext>
                </a:extLst>
              </a:tr>
              <a:tr h="370840">
                <a:tc>
                  <a:txBody>
                    <a:bodyPr/>
                    <a:lstStyle/>
                    <a:p>
                      <a:r>
                        <a:rPr lang="en-US" sz="1600" dirty="0"/>
                        <a:t>EAM 100G NRZ</a:t>
                      </a:r>
                    </a:p>
                  </a:txBody>
                  <a:tcPr/>
                </a:tc>
                <a:tc>
                  <a:txBody>
                    <a:bodyPr/>
                    <a:lstStyle/>
                    <a:p>
                      <a:pPr algn="ctr"/>
                      <a:r>
                        <a:rPr lang="en-US" sz="1600" dirty="0"/>
                        <a:t>5</a:t>
                      </a:r>
                    </a:p>
                  </a:txBody>
                  <a:tcPr/>
                </a:tc>
                <a:tc>
                  <a:txBody>
                    <a:bodyPr/>
                    <a:lstStyle/>
                    <a:p>
                      <a:pPr algn="ctr"/>
                      <a:r>
                        <a:rPr lang="en-US" sz="1600" dirty="0"/>
                        <a:t>1.5</a:t>
                      </a:r>
                    </a:p>
                  </a:txBody>
                  <a:tcPr/>
                </a:tc>
                <a:extLst>
                  <a:ext uri="{0D108BD9-81ED-4DB2-BD59-A6C34878D82A}">
                    <a16:rowId xmlns:a16="http://schemas.microsoft.com/office/drawing/2014/main" val="3422911596"/>
                  </a:ext>
                </a:extLst>
              </a:tr>
              <a:tr h="370840">
                <a:tc>
                  <a:txBody>
                    <a:bodyPr/>
                    <a:lstStyle/>
                    <a:p>
                      <a:r>
                        <a:rPr lang="en-US" sz="1600" dirty="0"/>
                        <a:t>EAM 100G PAM4</a:t>
                      </a:r>
                    </a:p>
                  </a:txBody>
                  <a:tcPr/>
                </a:tc>
                <a:tc>
                  <a:txBody>
                    <a:bodyPr/>
                    <a:lstStyle/>
                    <a:p>
                      <a:pPr algn="ctr"/>
                      <a:r>
                        <a:rPr lang="en-US" sz="1600" dirty="0"/>
                        <a:t>6</a:t>
                      </a:r>
                    </a:p>
                  </a:txBody>
                  <a:tcPr/>
                </a:tc>
                <a:tc>
                  <a:txBody>
                    <a:bodyPr/>
                    <a:lstStyle/>
                    <a:p>
                      <a:pPr algn="ctr"/>
                      <a:r>
                        <a:rPr lang="en-US" sz="1600" dirty="0"/>
                        <a:t>2</a:t>
                      </a:r>
                    </a:p>
                  </a:txBody>
                  <a:tcPr/>
                </a:tc>
                <a:extLst>
                  <a:ext uri="{0D108BD9-81ED-4DB2-BD59-A6C34878D82A}">
                    <a16:rowId xmlns:a16="http://schemas.microsoft.com/office/drawing/2014/main" val="4166313709"/>
                  </a:ext>
                </a:extLst>
              </a:tr>
              <a:tr h="370840">
                <a:tc>
                  <a:txBody>
                    <a:bodyPr/>
                    <a:lstStyle/>
                    <a:p>
                      <a:r>
                        <a:rPr lang="en-US" sz="1600" dirty="0"/>
                        <a:t>EAM 200G PAM4</a:t>
                      </a:r>
                    </a:p>
                  </a:txBody>
                  <a:tcPr/>
                </a:tc>
                <a:tc>
                  <a:txBody>
                    <a:bodyPr/>
                    <a:lstStyle/>
                    <a:p>
                      <a:pPr algn="ctr"/>
                      <a:r>
                        <a:rPr lang="en-US" sz="1600" dirty="0"/>
                        <a:t>7</a:t>
                      </a:r>
                    </a:p>
                  </a:txBody>
                  <a:tcPr/>
                </a:tc>
                <a:tc>
                  <a:txBody>
                    <a:bodyPr/>
                    <a:lstStyle/>
                    <a:p>
                      <a:pPr algn="ctr"/>
                      <a:r>
                        <a:rPr lang="en-US" sz="1600" dirty="0"/>
                        <a:t>3.5</a:t>
                      </a:r>
                    </a:p>
                  </a:txBody>
                  <a:tcPr/>
                </a:tc>
                <a:extLst>
                  <a:ext uri="{0D108BD9-81ED-4DB2-BD59-A6C34878D82A}">
                    <a16:rowId xmlns:a16="http://schemas.microsoft.com/office/drawing/2014/main" val="2965448102"/>
                  </a:ext>
                </a:extLst>
              </a:tr>
            </a:tbl>
          </a:graphicData>
        </a:graphic>
      </p:graphicFrame>
      <p:sp>
        <p:nvSpPr>
          <p:cNvPr id="16" name="TextBox 15">
            <a:extLst>
              <a:ext uri="{FF2B5EF4-FFF2-40B4-BE49-F238E27FC236}">
                <a16:creationId xmlns:a16="http://schemas.microsoft.com/office/drawing/2014/main" id="{DBEF18CD-6343-47C7-2976-34043FF071D4}"/>
              </a:ext>
            </a:extLst>
          </p:cNvPr>
          <p:cNvSpPr txBox="1"/>
          <p:nvPr/>
        </p:nvSpPr>
        <p:spPr>
          <a:xfrm>
            <a:off x="1724851" y="2405915"/>
            <a:ext cx="895928" cy="307777"/>
          </a:xfrm>
          <a:prstGeom prst="rect">
            <a:avLst/>
          </a:prstGeom>
          <a:noFill/>
        </p:spPr>
        <p:txBody>
          <a:bodyPr wrap="square" rtlCol="0">
            <a:spAutoFit/>
          </a:bodyPr>
          <a:lstStyle/>
          <a:p>
            <a:pPr algn="l"/>
            <a:r>
              <a:rPr lang="en-US" sz="1400" dirty="0"/>
              <a:t>2.5 dB</a:t>
            </a:r>
          </a:p>
        </p:txBody>
      </p:sp>
      <p:sp>
        <p:nvSpPr>
          <p:cNvPr id="26" name="TextBox 25">
            <a:extLst>
              <a:ext uri="{FF2B5EF4-FFF2-40B4-BE49-F238E27FC236}">
                <a16:creationId xmlns:a16="http://schemas.microsoft.com/office/drawing/2014/main" id="{45DD01A0-C308-9BF4-9F08-C831F24D20CD}"/>
              </a:ext>
            </a:extLst>
          </p:cNvPr>
          <p:cNvSpPr txBox="1"/>
          <p:nvPr/>
        </p:nvSpPr>
        <p:spPr>
          <a:xfrm>
            <a:off x="4989439" y="2405915"/>
            <a:ext cx="895928" cy="307777"/>
          </a:xfrm>
          <a:prstGeom prst="rect">
            <a:avLst/>
          </a:prstGeom>
          <a:noFill/>
        </p:spPr>
        <p:txBody>
          <a:bodyPr wrap="square" rtlCol="0">
            <a:spAutoFit/>
          </a:bodyPr>
          <a:lstStyle/>
          <a:p>
            <a:pPr algn="l"/>
            <a:r>
              <a:rPr lang="en-US" sz="1400" dirty="0"/>
              <a:t>0.5 dB</a:t>
            </a:r>
          </a:p>
        </p:txBody>
      </p:sp>
      <p:sp>
        <p:nvSpPr>
          <p:cNvPr id="28" name="TextBox 27">
            <a:extLst>
              <a:ext uri="{FF2B5EF4-FFF2-40B4-BE49-F238E27FC236}">
                <a16:creationId xmlns:a16="http://schemas.microsoft.com/office/drawing/2014/main" id="{3647E3D8-CEA4-3C4D-E0EA-E1E015DA82B1}"/>
              </a:ext>
            </a:extLst>
          </p:cNvPr>
          <p:cNvSpPr txBox="1"/>
          <p:nvPr/>
        </p:nvSpPr>
        <p:spPr>
          <a:xfrm>
            <a:off x="6031305" y="2405915"/>
            <a:ext cx="895928" cy="307777"/>
          </a:xfrm>
          <a:prstGeom prst="rect">
            <a:avLst/>
          </a:prstGeom>
          <a:noFill/>
        </p:spPr>
        <p:txBody>
          <a:bodyPr wrap="square" rtlCol="0">
            <a:spAutoFit/>
          </a:bodyPr>
          <a:lstStyle/>
          <a:p>
            <a:pPr algn="l"/>
            <a:r>
              <a:rPr lang="en-US" sz="1400" dirty="0"/>
              <a:t>2.5 dB</a:t>
            </a:r>
          </a:p>
        </p:txBody>
      </p:sp>
      <p:sp>
        <p:nvSpPr>
          <p:cNvPr id="29" name="TextBox 28">
            <a:extLst>
              <a:ext uri="{FF2B5EF4-FFF2-40B4-BE49-F238E27FC236}">
                <a16:creationId xmlns:a16="http://schemas.microsoft.com/office/drawing/2014/main" id="{6F7BEE1B-E800-0C2B-CFCE-4E80BCD9FB62}"/>
              </a:ext>
            </a:extLst>
          </p:cNvPr>
          <p:cNvSpPr txBox="1"/>
          <p:nvPr/>
        </p:nvSpPr>
        <p:spPr>
          <a:xfrm>
            <a:off x="7201461" y="2405915"/>
            <a:ext cx="895928" cy="307777"/>
          </a:xfrm>
          <a:prstGeom prst="rect">
            <a:avLst/>
          </a:prstGeom>
          <a:noFill/>
        </p:spPr>
        <p:txBody>
          <a:bodyPr wrap="square" rtlCol="0">
            <a:spAutoFit/>
          </a:bodyPr>
          <a:lstStyle/>
          <a:p>
            <a:pPr algn="l"/>
            <a:r>
              <a:rPr lang="en-US" sz="1400" dirty="0"/>
              <a:t>3 dB</a:t>
            </a:r>
          </a:p>
        </p:txBody>
      </p:sp>
      <p:sp>
        <p:nvSpPr>
          <p:cNvPr id="30" name="TextBox 29">
            <a:extLst>
              <a:ext uri="{FF2B5EF4-FFF2-40B4-BE49-F238E27FC236}">
                <a16:creationId xmlns:a16="http://schemas.microsoft.com/office/drawing/2014/main" id="{96BD560A-FF89-5C06-484F-1D1F43208583}"/>
              </a:ext>
            </a:extLst>
          </p:cNvPr>
          <p:cNvSpPr txBox="1"/>
          <p:nvPr/>
        </p:nvSpPr>
        <p:spPr>
          <a:xfrm>
            <a:off x="8222749" y="2405915"/>
            <a:ext cx="895928" cy="307777"/>
          </a:xfrm>
          <a:prstGeom prst="rect">
            <a:avLst/>
          </a:prstGeom>
          <a:noFill/>
        </p:spPr>
        <p:txBody>
          <a:bodyPr wrap="square" rtlCol="0">
            <a:spAutoFit/>
          </a:bodyPr>
          <a:lstStyle/>
          <a:p>
            <a:pPr algn="l"/>
            <a:r>
              <a:rPr lang="en-US" sz="1400" dirty="0"/>
              <a:t>2.5 dB</a:t>
            </a:r>
          </a:p>
        </p:txBody>
      </p:sp>
      <p:sp>
        <p:nvSpPr>
          <p:cNvPr id="31" name="TextBox 30">
            <a:extLst>
              <a:ext uri="{FF2B5EF4-FFF2-40B4-BE49-F238E27FC236}">
                <a16:creationId xmlns:a16="http://schemas.microsoft.com/office/drawing/2014/main" id="{FFFB7DB0-62AC-6343-7F43-8F1B0CEFBCAE}"/>
              </a:ext>
            </a:extLst>
          </p:cNvPr>
          <p:cNvSpPr txBox="1"/>
          <p:nvPr/>
        </p:nvSpPr>
        <p:spPr>
          <a:xfrm>
            <a:off x="9212805" y="2405915"/>
            <a:ext cx="895928" cy="307777"/>
          </a:xfrm>
          <a:prstGeom prst="rect">
            <a:avLst/>
          </a:prstGeom>
          <a:noFill/>
        </p:spPr>
        <p:txBody>
          <a:bodyPr wrap="square" rtlCol="0">
            <a:spAutoFit/>
          </a:bodyPr>
          <a:lstStyle/>
          <a:p>
            <a:pPr algn="l"/>
            <a:r>
              <a:rPr lang="en-US" sz="1400" dirty="0"/>
              <a:t>0.5 dB</a:t>
            </a:r>
          </a:p>
        </p:txBody>
      </p:sp>
      <p:sp>
        <p:nvSpPr>
          <p:cNvPr id="32" name="TextBox 31">
            <a:extLst>
              <a:ext uri="{FF2B5EF4-FFF2-40B4-BE49-F238E27FC236}">
                <a16:creationId xmlns:a16="http://schemas.microsoft.com/office/drawing/2014/main" id="{32C76853-6D27-2D3A-B2B2-F7589DEBA9BD}"/>
              </a:ext>
            </a:extLst>
          </p:cNvPr>
          <p:cNvSpPr txBox="1"/>
          <p:nvPr/>
        </p:nvSpPr>
        <p:spPr>
          <a:xfrm>
            <a:off x="10018593" y="2405915"/>
            <a:ext cx="1130056" cy="738664"/>
          </a:xfrm>
          <a:prstGeom prst="rect">
            <a:avLst/>
          </a:prstGeom>
          <a:noFill/>
        </p:spPr>
        <p:txBody>
          <a:bodyPr wrap="square" rtlCol="0">
            <a:spAutoFit/>
          </a:bodyPr>
          <a:lstStyle/>
          <a:p>
            <a:pPr algn="l"/>
            <a:r>
              <a:rPr lang="en-US" sz="1400" dirty="0"/>
              <a:t>32λ:1.5 dB</a:t>
            </a:r>
          </a:p>
          <a:p>
            <a:r>
              <a:rPr lang="en-US" sz="1400" dirty="0"/>
              <a:t>16λ: 1 dB</a:t>
            </a:r>
          </a:p>
          <a:p>
            <a:r>
              <a:rPr lang="en-US" sz="1400" dirty="0"/>
              <a:t>8λ: 0.5 dB</a:t>
            </a:r>
          </a:p>
        </p:txBody>
      </p:sp>
      <p:graphicFrame>
        <p:nvGraphicFramePr>
          <p:cNvPr id="37" name="Table 36">
            <a:extLst>
              <a:ext uri="{FF2B5EF4-FFF2-40B4-BE49-F238E27FC236}">
                <a16:creationId xmlns:a16="http://schemas.microsoft.com/office/drawing/2014/main" id="{C4F3649B-AFE7-8513-9635-6F420F2A0B80}"/>
              </a:ext>
            </a:extLst>
          </p:cNvPr>
          <p:cNvGraphicFramePr>
            <a:graphicFrameLocks noGrp="1"/>
          </p:cNvGraphicFramePr>
          <p:nvPr>
            <p:extLst>
              <p:ext uri="{D42A27DB-BD31-4B8C-83A1-F6EECF244321}">
                <p14:modId xmlns:p14="http://schemas.microsoft.com/office/powerpoint/2010/main" val="1094215851"/>
              </p:ext>
            </p:extLst>
          </p:nvPr>
        </p:nvGraphicFramePr>
        <p:xfrm>
          <a:off x="7055833" y="4049133"/>
          <a:ext cx="2900967" cy="2062480"/>
        </p:xfrm>
        <a:graphic>
          <a:graphicData uri="http://schemas.openxmlformats.org/drawingml/2006/table">
            <a:tbl>
              <a:tblPr firstRow="1" bandRow="1">
                <a:tableStyleId>{5C22544A-7EE6-4342-B048-85BDC9FD1C3A}</a:tableStyleId>
              </a:tblPr>
              <a:tblGrid>
                <a:gridCol w="1669713">
                  <a:extLst>
                    <a:ext uri="{9D8B030D-6E8A-4147-A177-3AD203B41FA5}">
                      <a16:colId xmlns:a16="http://schemas.microsoft.com/office/drawing/2014/main" val="2394589109"/>
                    </a:ext>
                  </a:extLst>
                </a:gridCol>
                <a:gridCol w="1231254">
                  <a:extLst>
                    <a:ext uri="{9D8B030D-6E8A-4147-A177-3AD203B41FA5}">
                      <a16:colId xmlns:a16="http://schemas.microsoft.com/office/drawing/2014/main" val="154005369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Modulation Rate &amp; Format</a:t>
                      </a:r>
                    </a:p>
                  </a:txBody>
                  <a:tcPr/>
                </a:tc>
                <a:tc>
                  <a:txBody>
                    <a:bodyPr/>
                    <a:lstStyle/>
                    <a:p>
                      <a:pPr algn="ctr"/>
                      <a:r>
                        <a:rPr lang="en-US" sz="1600" dirty="0"/>
                        <a:t>RX OMA (dBm)</a:t>
                      </a:r>
                    </a:p>
                  </a:txBody>
                  <a:tcPr/>
                </a:tc>
                <a:extLst>
                  <a:ext uri="{0D108BD9-81ED-4DB2-BD59-A6C34878D82A}">
                    <a16:rowId xmlns:a16="http://schemas.microsoft.com/office/drawing/2014/main" val="3780182269"/>
                  </a:ext>
                </a:extLst>
              </a:tr>
              <a:tr h="370840">
                <a:tc>
                  <a:txBody>
                    <a:bodyPr/>
                    <a:lstStyle/>
                    <a:p>
                      <a:r>
                        <a:rPr lang="en-US" sz="1600" dirty="0"/>
                        <a:t>50G NRZ</a:t>
                      </a:r>
                    </a:p>
                  </a:txBody>
                  <a:tcPr/>
                </a:tc>
                <a:tc>
                  <a:txBody>
                    <a:bodyPr/>
                    <a:lstStyle/>
                    <a:p>
                      <a:pPr algn="ctr"/>
                      <a:r>
                        <a:rPr lang="en-US" sz="1600" dirty="0"/>
                        <a:t>-12</a:t>
                      </a:r>
                    </a:p>
                  </a:txBody>
                  <a:tcPr/>
                </a:tc>
                <a:extLst>
                  <a:ext uri="{0D108BD9-81ED-4DB2-BD59-A6C34878D82A}">
                    <a16:rowId xmlns:a16="http://schemas.microsoft.com/office/drawing/2014/main" val="3046654392"/>
                  </a:ext>
                </a:extLst>
              </a:tr>
              <a:tr h="370840">
                <a:tc>
                  <a:txBody>
                    <a:bodyPr/>
                    <a:lstStyle/>
                    <a:p>
                      <a:r>
                        <a:rPr lang="en-US" sz="1600" dirty="0"/>
                        <a:t>100G NRZ</a:t>
                      </a:r>
                    </a:p>
                  </a:txBody>
                  <a:tcPr/>
                </a:tc>
                <a:tc>
                  <a:txBody>
                    <a:bodyPr/>
                    <a:lstStyle/>
                    <a:p>
                      <a:pPr algn="ctr"/>
                      <a:r>
                        <a:rPr lang="en-US" sz="1600" dirty="0"/>
                        <a:t>-11 </a:t>
                      </a:r>
                    </a:p>
                  </a:txBody>
                  <a:tcPr/>
                </a:tc>
                <a:extLst>
                  <a:ext uri="{0D108BD9-81ED-4DB2-BD59-A6C34878D82A}">
                    <a16:rowId xmlns:a16="http://schemas.microsoft.com/office/drawing/2014/main" val="2544651957"/>
                  </a:ext>
                </a:extLst>
              </a:tr>
              <a:tr h="370840">
                <a:tc>
                  <a:txBody>
                    <a:bodyPr/>
                    <a:lstStyle/>
                    <a:p>
                      <a:r>
                        <a:rPr lang="en-US" sz="1600" dirty="0"/>
                        <a:t>100G PAM4</a:t>
                      </a:r>
                    </a:p>
                  </a:txBody>
                  <a:tcPr/>
                </a:tc>
                <a:tc>
                  <a:txBody>
                    <a:bodyPr/>
                    <a:lstStyle/>
                    <a:p>
                      <a:pPr algn="ctr"/>
                      <a:r>
                        <a:rPr lang="en-US" sz="1600" dirty="0"/>
                        <a:t>-10 </a:t>
                      </a:r>
                    </a:p>
                  </a:txBody>
                  <a:tcPr/>
                </a:tc>
                <a:extLst>
                  <a:ext uri="{0D108BD9-81ED-4DB2-BD59-A6C34878D82A}">
                    <a16:rowId xmlns:a16="http://schemas.microsoft.com/office/drawing/2014/main" val="3818996164"/>
                  </a:ext>
                </a:extLst>
              </a:tr>
              <a:tr h="370840">
                <a:tc>
                  <a:txBody>
                    <a:bodyPr/>
                    <a:lstStyle/>
                    <a:p>
                      <a:r>
                        <a:rPr lang="en-US" sz="1600" dirty="0"/>
                        <a:t>200G PAM4</a:t>
                      </a:r>
                    </a:p>
                  </a:txBody>
                  <a:tcPr/>
                </a:tc>
                <a:tc>
                  <a:txBody>
                    <a:bodyPr/>
                    <a:lstStyle/>
                    <a:p>
                      <a:pPr algn="ctr"/>
                      <a:r>
                        <a:rPr lang="en-US" sz="1600" dirty="0"/>
                        <a:t>-8 </a:t>
                      </a:r>
                    </a:p>
                  </a:txBody>
                  <a:tcPr/>
                </a:tc>
                <a:extLst>
                  <a:ext uri="{0D108BD9-81ED-4DB2-BD59-A6C34878D82A}">
                    <a16:rowId xmlns:a16="http://schemas.microsoft.com/office/drawing/2014/main" val="3715613733"/>
                  </a:ext>
                </a:extLst>
              </a:tr>
            </a:tbl>
          </a:graphicData>
        </a:graphic>
      </p:graphicFrame>
      <p:sp>
        <p:nvSpPr>
          <p:cNvPr id="38" name="TextBox 37">
            <a:extLst>
              <a:ext uri="{FF2B5EF4-FFF2-40B4-BE49-F238E27FC236}">
                <a16:creationId xmlns:a16="http://schemas.microsoft.com/office/drawing/2014/main" id="{3D1EBC96-F3DE-A923-7200-E67DE2659E9C}"/>
              </a:ext>
            </a:extLst>
          </p:cNvPr>
          <p:cNvSpPr txBox="1"/>
          <p:nvPr/>
        </p:nvSpPr>
        <p:spPr>
          <a:xfrm>
            <a:off x="3922797" y="2405915"/>
            <a:ext cx="691480" cy="307777"/>
          </a:xfrm>
          <a:prstGeom prst="rect">
            <a:avLst/>
          </a:prstGeom>
          <a:noFill/>
        </p:spPr>
        <p:txBody>
          <a:bodyPr wrap="square" rtlCol="0">
            <a:spAutoFit/>
          </a:bodyPr>
          <a:lstStyle/>
          <a:p>
            <a:pPr algn="l"/>
            <a:r>
              <a:rPr lang="en-US" sz="1400" dirty="0"/>
              <a:t>2 dB</a:t>
            </a:r>
          </a:p>
        </p:txBody>
      </p:sp>
      <p:sp>
        <p:nvSpPr>
          <p:cNvPr id="40" name="TextBox 39">
            <a:extLst>
              <a:ext uri="{FF2B5EF4-FFF2-40B4-BE49-F238E27FC236}">
                <a16:creationId xmlns:a16="http://schemas.microsoft.com/office/drawing/2014/main" id="{527F1803-F132-6891-1463-9A1D2AAB8F5D}"/>
              </a:ext>
            </a:extLst>
          </p:cNvPr>
          <p:cNvSpPr txBox="1"/>
          <p:nvPr/>
        </p:nvSpPr>
        <p:spPr>
          <a:xfrm>
            <a:off x="2131182" y="3112934"/>
            <a:ext cx="2278250" cy="338554"/>
          </a:xfrm>
          <a:prstGeom prst="rect">
            <a:avLst/>
          </a:prstGeom>
          <a:noFill/>
        </p:spPr>
        <p:txBody>
          <a:bodyPr wrap="square" rtlCol="0">
            <a:spAutoFit/>
          </a:bodyPr>
          <a:lstStyle/>
          <a:p>
            <a:pPr algn="l"/>
            <a:r>
              <a:rPr lang="en-US" sz="1600" b="1" dirty="0">
                <a:solidFill>
                  <a:schemeClr val="accent5"/>
                </a:solidFill>
              </a:rPr>
              <a:t>Transmitter Penalty</a:t>
            </a:r>
          </a:p>
        </p:txBody>
      </p:sp>
      <p:sp>
        <p:nvSpPr>
          <p:cNvPr id="41" name="TextBox 40">
            <a:extLst>
              <a:ext uri="{FF2B5EF4-FFF2-40B4-BE49-F238E27FC236}">
                <a16:creationId xmlns:a16="http://schemas.microsoft.com/office/drawing/2014/main" id="{60FBC145-2DBA-3952-76AB-F2856F2701BF}"/>
              </a:ext>
            </a:extLst>
          </p:cNvPr>
          <p:cNvSpPr txBox="1"/>
          <p:nvPr/>
        </p:nvSpPr>
        <p:spPr>
          <a:xfrm>
            <a:off x="6997559" y="3694220"/>
            <a:ext cx="2278250" cy="338554"/>
          </a:xfrm>
          <a:prstGeom prst="rect">
            <a:avLst/>
          </a:prstGeom>
          <a:noFill/>
        </p:spPr>
        <p:txBody>
          <a:bodyPr wrap="square" rtlCol="0">
            <a:spAutoFit/>
          </a:bodyPr>
          <a:lstStyle/>
          <a:p>
            <a:pPr algn="l"/>
            <a:r>
              <a:rPr lang="en-US" sz="1600" b="1" dirty="0">
                <a:solidFill>
                  <a:schemeClr val="accent5"/>
                </a:solidFill>
              </a:rPr>
              <a:t>Receiver Sensitivity</a:t>
            </a:r>
          </a:p>
        </p:txBody>
      </p:sp>
    </p:spTree>
    <p:extLst>
      <p:ext uri="{BB962C8B-B14F-4D97-AF65-F5344CB8AC3E}">
        <p14:creationId xmlns:p14="http://schemas.microsoft.com/office/powerpoint/2010/main" val="35431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A4F10-4643-9089-BF6B-EE7C40F0188A}"/>
              </a:ext>
            </a:extLst>
          </p:cNvPr>
          <p:cNvSpPr>
            <a:spLocks noGrp="1"/>
          </p:cNvSpPr>
          <p:nvPr>
            <p:ph type="title"/>
          </p:nvPr>
        </p:nvSpPr>
        <p:spPr>
          <a:xfrm>
            <a:off x="381001" y="441325"/>
            <a:ext cx="6955015" cy="989849"/>
          </a:xfrm>
        </p:spPr>
        <p:txBody>
          <a:bodyPr/>
          <a:lstStyle/>
          <a:p>
            <a:r>
              <a:rPr lang="en-US" dirty="0"/>
              <a:t>Energy efficiency</a:t>
            </a:r>
          </a:p>
        </p:txBody>
      </p:sp>
      <p:sp>
        <p:nvSpPr>
          <p:cNvPr id="4" name="Slide Number Placeholder 3">
            <a:extLst>
              <a:ext uri="{FF2B5EF4-FFF2-40B4-BE49-F238E27FC236}">
                <a16:creationId xmlns:a16="http://schemas.microsoft.com/office/drawing/2014/main" id="{493F99A2-CF2F-D8C2-43FE-D6D9CDF8E867}"/>
              </a:ext>
            </a:extLst>
          </p:cNvPr>
          <p:cNvSpPr>
            <a:spLocks noGrp="1"/>
          </p:cNvSpPr>
          <p:nvPr>
            <p:ph type="sldNum" sz="quarter" idx="12"/>
          </p:nvPr>
        </p:nvSpPr>
        <p:spPr/>
        <p:txBody>
          <a:bodyPr/>
          <a:lstStyle/>
          <a:p>
            <a:fld id="{1BD90C89-BB05-D647-8C9B-C2376028CB3D}" type="slidenum">
              <a:rPr lang="en-CA" smtClean="0"/>
              <a:t>17</a:t>
            </a:fld>
            <a:endParaRPr lang="en-CA"/>
          </a:p>
        </p:txBody>
      </p:sp>
      <p:graphicFrame>
        <p:nvGraphicFramePr>
          <p:cNvPr id="8" name="Chart 7">
            <a:extLst>
              <a:ext uri="{FF2B5EF4-FFF2-40B4-BE49-F238E27FC236}">
                <a16:creationId xmlns:a16="http://schemas.microsoft.com/office/drawing/2014/main" id="{3BD1DF04-017C-502A-3C0C-B3B4A8CCFBDA}"/>
              </a:ext>
            </a:extLst>
          </p:cNvPr>
          <p:cNvGraphicFramePr>
            <a:graphicFrameLocks/>
          </p:cNvGraphicFramePr>
          <p:nvPr>
            <p:extLst>
              <p:ext uri="{D42A27DB-BD31-4B8C-83A1-F6EECF244321}">
                <p14:modId xmlns:p14="http://schemas.microsoft.com/office/powerpoint/2010/main" val="2059629415"/>
              </p:ext>
            </p:extLst>
          </p:nvPr>
        </p:nvGraphicFramePr>
        <p:xfrm>
          <a:off x="381002" y="1186561"/>
          <a:ext cx="5963527" cy="45108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a:extLst>
              <a:ext uri="{FF2B5EF4-FFF2-40B4-BE49-F238E27FC236}">
                <a16:creationId xmlns:a16="http://schemas.microsoft.com/office/drawing/2014/main" id="{9D1B7615-BB1A-50CD-45BA-C6BF94829BFD}"/>
              </a:ext>
            </a:extLst>
          </p:cNvPr>
          <p:cNvGraphicFramePr>
            <a:graphicFrameLocks noGrp="1"/>
          </p:cNvGraphicFramePr>
          <p:nvPr>
            <p:extLst>
              <p:ext uri="{D42A27DB-BD31-4B8C-83A1-F6EECF244321}">
                <p14:modId xmlns:p14="http://schemas.microsoft.com/office/powerpoint/2010/main" val="865164473"/>
              </p:ext>
            </p:extLst>
          </p:nvPr>
        </p:nvGraphicFramePr>
        <p:xfrm>
          <a:off x="6731000" y="1104675"/>
          <a:ext cx="2815439" cy="2225040"/>
        </p:xfrm>
        <a:graphic>
          <a:graphicData uri="http://schemas.openxmlformats.org/drawingml/2006/table">
            <a:tbl>
              <a:tblPr firstRow="1" bandRow="1">
                <a:tableStyleId>{5C22544A-7EE6-4342-B048-85BDC9FD1C3A}</a:tableStyleId>
              </a:tblPr>
              <a:tblGrid>
                <a:gridCol w="1487548">
                  <a:extLst>
                    <a:ext uri="{9D8B030D-6E8A-4147-A177-3AD203B41FA5}">
                      <a16:colId xmlns:a16="http://schemas.microsoft.com/office/drawing/2014/main" val="2394589109"/>
                    </a:ext>
                  </a:extLst>
                </a:gridCol>
                <a:gridCol w="1327891">
                  <a:extLst>
                    <a:ext uri="{9D8B030D-6E8A-4147-A177-3AD203B41FA5}">
                      <a16:colId xmlns:a16="http://schemas.microsoft.com/office/drawing/2014/main" val="1540053690"/>
                    </a:ext>
                  </a:extLst>
                </a:gridCol>
              </a:tblGrid>
              <a:tr h="370840">
                <a:tc>
                  <a:txBody>
                    <a:bodyPr/>
                    <a:lstStyle/>
                    <a:p>
                      <a:r>
                        <a:rPr lang="en-US" sz="1600" dirty="0" err="1"/>
                        <a:t>PIC+Laser</a:t>
                      </a:r>
                      <a:endParaRPr lang="en-US" sz="1600" dirty="0"/>
                    </a:p>
                  </a:txBody>
                  <a:tcPr/>
                </a:tc>
                <a:tc>
                  <a:txBody>
                    <a:bodyPr/>
                    <a:lstStyle/>
                    <a:p>
                      <a:pPr algn="ctr"/>
                      <a:r>
                        <a:rPr lang="en-US" sz="1600" dirty="0"/>
                        <a:t>Value per </a:t>
                      </a:r>
                      <a:r>
                        <a:rPr lang="en-US" sz="1600" dirty="0" err="1"/>
                        <a:t>λ</a:t>
                      </a:r>
                      <a:endParaRPr lang="en-US" sz="1600" dirty="0"/>
                    </a:p>
                  </a:txBody>
                  <a:tcPr/>
                </a:tc>
                <a:extLst>
                  <a:ext uri="{0D108BD9-81ED-4DB2-BD59-A6C34878D82A}">
                    <a16:rowId xmlns:a16="http://schemas.microsoft.com/office/drawing/2014/main" val="3780182269"/>
                  </a:ext>
                </a:extLst>
              </a:tr>
              <a:tr h="370840">
                <a:tc>
                  <a:txBody>
                    <a:bodyPr/>
                    <a:lstStyle/>
                    <a:p>
                      <a:r>
                        <a:rPr lang="en-US" sz="1600" dirty="0"/>
                        <a:t>MRM tuning</a:t>
                      </a:r>
                    </a:p>
                  </a:txBody>
                  <a:tcPr/>
                </a:tc>
                <a:tc>
                  <a:txBody>
                    <a:bodyPr/>
                    <a:lstStyle/>
                    <a:p>
                      <a:pPr algn="ctr"/>
                      <a:r>
                        <a:rPr lang="en-US" sz="1600" dirty="0"/>
                        <a:t>20 </a:t>
                      </a:r>
                      <a:r>
                        <a:rPr lang="en-US" sz="1600" dirty="0" err="1"/>
                        <a:t>mW</a:t>
                      </a:r>
                      <a:endParaRPr lang="en-US" sz="1600" dirty="0"/>
                    </a:p>
                  </a:txBody>
                  <a:tcPr/>
                </a:tc>
                <a:extLst>
                  <a:ext uri="{0D108BD9-81ED-4DB2-BD59-A6C34878D82A}">
                    <a16:rowId xmlns:a16="http://schemas.microsoft.com/office/drawing/2014/main" val="3046654392"/>
                  </a:ext>
                </a:extLst>
              </a:tr>
              <a:tr h="370840">
                <a:tc>
                  <a:txBody>
                    <a:bodyPr/>
                    <a:lstStyle/>
                    <a:p>
                      <a:r>
                        <a:rPr lang="en-US" sz="1600" dirty="0"/>
                        <a:t>EAM tuning </a:t>
                      </a:r>
                    </a:p>
                  </a:txBody>
                  <a:tcPr/>
                </a:tc>
                <a:tc>
                  <a:txBody>
                    <a:bodyPr/>
                    <a:lstStyle/>
                    <a:p>
                      <a:pPr algn="ctr"/>
                      <a:r>
                        <a:rPr lang="en-US" sz="1600" dirty="0"/>
                        <a:t>10 </a:t>
                      </a:r>
                      <a:r>
                        <a:rPr lang="en-US" sz="1600" dirty="0" err="1"/>
                        <a:t>mW</a:t>
                      </a:r>
                      <a:r>
                        <a:rPr lang="en-US" sz="1600" dirty="0"/>
                        <a:t> </a:t>
                      </a:r>
                    </a:p>
                  </a:txBody>
                  <a:tcPr/>
                </a:tc>
                <a:extLst>
                  <a:ext uri="{0D108BD9-81ED-4DB2-BD59-A6C34878D82A}">
                    <a16:rowId xmlns:a16="http://schemas.microsoft.com/office/drawing/2014/main" val="1746091168"/>
                  </a:ext>
                </a:extLst>
              </a:tr>
              <a:tr h="370840">
                <a:tc>
                  <a:txBody>
                    <a:bodyPr/>
                    <a:lstStyle/>
                    <a:p>
                      <a:r>
                        <a:rPr lang="en-US" sz="1600" dirty="0" err="1"/>
                        <a:t>λ</a:t>
                      </a:r>
                      <a:r>
                        <a:rPr lang="en-US" sz="1600" dirty="0"/>
                        <a:t>-MUX (EAM)</a:t>
                      </a:r>
                    </a:p>
                  </a:txBody>
                  <a:tcPr/>
                </a:tc>
                <a:tc>
                  <a:txBody>
                    <a:bodyPr/>
                    <a:lstStyle/>
                    <a:p>
                      <a:pPr algn="ctr"/>
                      <a:r>
                        <a:rPr lang="en-US" sz="1600" dirty="0"/>
                        <a:t>20 </a:t>
                      </a:r>
                      <a:r>
                        <a:rPr lang="en-US" sz="1600" dirty="0" err="1"/>
                        <a:t>mW</a:t>
                      </a:r>
                      <a:endParaRPr lang="en-US" sz="1600" dirty="0"/>
                    </a:p>
                  </a:txBody>
                  <a:tcPr/>
                </a:tc>
                <a:extLst>
                  <a:ext uri="{0D108BD9-81ED-4DB2-BD59-A6C34878D82A}">
                    <a16:rowId xmlns:a16="http://schemas.microsoft.com/office/drawing/2014/main" val="4095166123"/>
                  </a:ext>
                </a:extLst>
              </a:tr>
              <a:tr h="370840">
                <a:tc>
                  <a:txBody>
                    <a:bodyPr/>
                    <a:lstStyle/>
                    <a:p>
                      <a:r>
                        <a:rPr lang="en-US" sz="1600" dirty="0" err="1"/>
                        <a:t>λ</a:t>
                      </a:r>
                      <a:r>
                        <a:rPr lang="en-US" sz="1600" dirty="0"/>
                        <a:t>-DEMUX</a:t>
                      </a:r>
                    </a:p>
                  </a:txBody>
                  <a:tcPr/>
                </a:tc>
                <a:tc>
                  <a:txBody>
                    <a:bodyPr/>
                    <a:lstStyle/>
                    <a:p>
                      <a:pPr algn="ctr"/>
                      <a:r>
                        <a:rPr lang="en-US" sz="1600" dirty="0"/>
                        <a:t>20 </a:t>
                      </a:r>
                      <a:r>
                        <a:rPr lang="en-US" sz="1600" dirty="0" err="1"/>
                        <a:t>mW</a:t>
                      </a:r>
                      <a:endParaRPr lang="en-US" sz="1600" dirty="0"/>
                    </a:p>
                  </a:txBody>
                  <a:tcPr/>
                </a:tc>
                <a:extLst>
                  <a:ext uri="{0D108BD9-81ED-4DB2-BD59-A6C34878D82A}">
                    <a16:rowId xmlns:a16="http://schemas.microsoft.com/office/drawing/2014/main" val="398222782"/>
                  </a:ext>
                </a:extLst>
              </a:tr>
              <a:tr h="370840">
                <a:tc>
                  <a:txBody>
                    <a:bodyPr/>
                    <a:lstStyle/>
                    <a:p>
                      <a:r>
                        <a:rPr lang="en-US" sz="1600" dirty="0"/>
                        <a:t>Laser WPE</a:t>
                      </a:r>
                    </a:p>
                  </a:txBody>
                  <a:tcPr/>
                </a:tc>
                <a:tc>
                  <a:txBody>
                    <a:bodyPr/>
                    <a:lstStyle/>
                    <a:p>
                      <a:pPr algn="ctr"/>
                      <a:r>
                        <a:rPr lang="en-US" sz="1600" dirty="0"/>
                        <a:t>12%</a:t>
                      </a:r>
                    </a:p>
                  </a:txBody>
                  <a:tcPr/>
                </a:tc>
                <a:extLst>
                  <a:ext uri="{0D108BD9-81ED-4DB2-BD59-A6C34878D82A}">
                    <a16:rowId xmlns:a16="http://schemas.microsoft.com/office/drawing/2014/main" val="3422911596"/>
                  </a:ext>
                </a:extLst>
              </a:tr>
            </a:tbl>
          </a:graphicData>
        </a:graphic>
      </p:graphicFrame>
      <p:sp>
        <p:nvSpPr>
          <p:cNvPr id="10" name="Content Placeholder 2">
            <a:extLst>
              <a:ext uri="{FF2B5EF4-FFF2-40B4-BE49-F238E27FC236}">
                <a16:creationId xmlns:a16="http://schemas.microsoft.com/office/drawing/2014/main" id="{B70D9295-867E-6193-1D07-7A0BFF3AB4AA}"/>
              </a:ext>
            </a:extLst>
          </p:cNvPr>
          <p:cNvSpPr>
            <a:spLocks noGrp="1"/>
          </p:cNvSpPr>
          <p:nvPr>
            <p:ph idx="1"/>
          </p:nvPr>
        </p:nvSpPr>
        <p:spPr>
          <a:xfrm>
            <a:off x="6731000" y="3822925"/>
            <a:ext cx="5079998" cy="2595365"/>
          </a:xfrm>
        </p:spPr>
        <p:txBody>
          <a:bodyPr>
            <a:normAutofit fontScale="92500" lnSpcReduction="10000"/>
          </a:bodyPr>
          <a:lstStyle/>
          <a:p>
            <a:pPr marL="0" indent="0">
              <a:buNone/>
            </a:pPr>
            <a:r>
              <a:rPr lang="en-US" sz="1600" b="1" dirty="0"/>
              <a:t>Observations</a:t>
            </a:r>
          </a:p>
          <a:p>
            <a:r>
              <a:rPr lang="en-US" sz="1600" dirty="0"/>
              <a:t>Trade-off between optical power and electrical power </a:t>
            </a:r>
          </a:p>
          <a:p>
            <a:pPr lvl="1"/>
            <a:r>
              <a:rPr lang="en-US" sz="1600" dirty="0"/>
              <a:t>Increase symbol rate ⇒ PIC </a:t>
            </a:r>
            <a:r>
              <a:rPr lang="en-US" sz="1600" dirty="0" err="1"/>
              <a:t>pJ</a:t>
            </a:r>
            <a:r>
              <a:rPr lang="en-US" sz="1600" dirty="0"/>
              <a:t>/bit decreases (amortization of DC dissipation) in exchange for laser and EIC+XSR </a:t>
            </a:r>
            <a:r>
              <a:rPr lang="en-US" sz="1600" dirty="0" err="1"/>
              <a:t>pJ</a:t>
            </a:r>
            <a:r>
              <a:rPr lang="en-US" sz="1600" dirty="0"/>
              <a:t>/bit (DSP)</a:t>
            </a:r>
          </a:p>
          <a:p>
            <a:r>
              <a:rPr lang="en-US" sz="1600" dirty="0"/>
              <a:t>Laser is 50-90% of the optical </a:t>
            </a:r>
            <a:r>
              <a:rPr lang="en-US" sz="1600" dirty="0" err="1"/>
              <a:t>pJ</a:t>
            </a:r>
            <a:r>
              <a:rPr lang="en-US" sz="1600" dirty="0"/>
              <a:t>/bit</a:t>
            </a:r>
          </a:p>
          <a:p>
            <a:pPr lvl="1"/>
            <a:r>
              <a:rPr lang="en-US" sz="1600" dirty="0"/>
              <a:t>Reduce major losses and penalties: fiber couplers, modulator penalty</a:t>
            </a:r>
          </a:p>
          <a:p>
            <a:endParaRPr lang="en-US" sz="1600" dirty="0"/>
          </a:p>
        </p:txBody>
      </p:sp>
      <p:graphicFrame>
        <p:nvGraphicFramePr>
          <p:cNvPr id="11" name="Table 10">
            <a:extLst>
              <a:ext uri="{FF2B5EF4-FFF2-40B4-BE49-F238E27FC236}">
                <a16:creationId xmlns:a16="http://schemas.microsoft.com/office/drawing/2014/main" id="{F1075BD5-48E9-6677-A887-6883167C421A}"/>
              </a:ext>
            </a:extLst>
          </p:cNvPr>
          <p:cNvGraphicFramePr>
            <a:graphicFrameLocks noGrp="1"/>
          </p:cNvGraphicFramePr>
          <p:nvPr>
            <p:extLst>
              <p:ext uri="{D42A27DB-BD31-4B8C-83A1-F6EECF244321}">
                <p14:modId xmlns:p14="http://schemas.microsoft.com/office/powerpoint/2010/main" val="3348648508"/>
              </p:ext>
            </p:extLst>
          </p:nvPr>
        </p:nvGraphicFramePr>
        <p:xfrm>
          <a:off x="9804006" y="1104674"/>
          <a:ext cx="2006992" cy="1854200"/>
        </p:xfrm>
        <a:graphic>
          <a:graphicData uri="http://schemas.openxmlformats.org/drawingml/2006/table">
            <a:tbl>
              <a:tblPr firstRow="1" bandRow="1">
                <a:tableStyleId>{5C22544A-7EE6-4342-B048-85BDC9FD1C3A}</a:tableStyleId>
              </a:tblPr>
              <a:tblGrid>
                <a:gridCol w="1392271">
                  <a:extLst>
                    <a:ext uri="{9D8B030D-6E8A-4147-A177-3AD203B41FA5}">
                      <a16:colId xmlns:a16="http://schemas.microsoft.com/office/drawing/2014/main" val="2394589109"/>
                    </a:ext>
                  </a:extLst>
                </a:gridCol>
                <a:gridCol w="614721">
                  <a:extLst>
                    <a:ext uri="{9D8B030D-6E8A-4147-A177-3AD203B41FA5}">
                      <a16:colId xmlns:a16="http://schemas.microsoft.com/office/drawing/2014/main" val="1540053690"/>
                    </a:ext>
                  </a:extLst>
                </a:gridCol>
              </a:tblGrid>
              <a:tr h="370840">
                <a:tc>
                  <a:txBody>
                    <a:bodyPr/>
                    <a:lstStyle/>
                    <a:p>
                      <a:r>
                        <a:rPr lang="en-US" sz="1600" dirty="0"/>
                        <a:t>EIC + XSR</a:t>
                      </a:r>
                    </a:p>
                  </a:txBody>
                  <a:tcPr/>
                </a:tc>
                <a:tc>
                  <a:txBody>
                    <a:bodyPr/>
                    <a:lstStyle/>
                    <a:p>
                      <a:pPr algn="ctr"/>
                      <a:r>
                        <a:rPr lang="en-US" sz="1600" dirty="0" err="1"/>
                        <a:t>pJ</a:t>
                      </a:r>
                      <a:r>
                        <a:rPr lang="en-US" sz="1600" dirty="0"/>
                        <a:t>/b</a:t>
                      </a:r>
                    </a:p>
                  </a:txBody>
                  <a:tcPr/>
                </a:tc>
                <a:extLst>
                  <a:ext uri="{0D108BD9-81ED-4DB2-BD59-A6C34878D82A}">
                    <a16:rowId xmlns:a16="http://schemas.microsoft.com/office/drawing/2014/main" val="3780182269"/>
                  </a:ext>
                </a:extLst>
              </a:tr>
              <a:tr h="370840">
                <a:tc>
                  <a:txBody>
                    <a:bodyPr/>
                    <a:lstStyle/>
                    <a:p>
                      <a:r>
                        <a:rPr lang="en-US" sz="1600" dirty="0"/>
                        <a:t>50G NRZ</a:t>
                      </a:r>
                    </a:p>
                  </a:txBody>
                  <a:tcPr/>
                </a:tc>
                <a:tc>
                  <a:txBody>
                    <a:bodyPr/>
                    <a:lstStyle/>
                    <a:p>
                      <a:pPr algn="ctr"/>
                      <a:r>
                        <a:rPr lang="en-US" sz="1600" dirty="0"/>
                        <a:t>2</a:t>
                      </a:r>
                    </a:p>
                  </a:txBody>
                  <a:tcPr/>
                </a:tc>
                <a:extLst>
                  <a:ext uri="{0D108BD9-81ED-4DB2-BD59-A6C34878D82A}">
                    <a16:rowId xmlns:a16="http://schemas.microsoft.com/office/drawing/2014/main" val="3046654392"/>
                  </a:ext>
                </a:extLst>
              </a:tr>
              <a:tr h="370840">
                <a:tc>
                  <a:txBody>
                    <a:bodyPr/>
                    <a:lstStyle/>
                    <a:p>
                      <a:r>
                        <a:rPr lang="en-US" sz="1600" dirty="0"/>
                        <a:t>100G NRZ</a:t>
                      </a:r>
                    </a:p>
                  </a:txBody>
                  <a:tcPr/>
                </a:tc>
                <a:tc>
                  <a:txBody>
                    <a:bodyPr/>
                    <a:lstStyle/>
                    <a:p>
                      <a:pPr algn="ctr"/>
                      <a:r>
                        <a:rPr lang="en-US" sz="1600" dirty="0"/>
                        <a:t>2.5</a:t>
                      </a:r>
                    </a:p>
                  </a:txBody>
                  <a:tcPr/>
                </a:tc>
                <a:extLst>
                  <a:ext uri="{0D108BD9-81ED-4DB2-BD59-A6C34878D82A}">
                    <a16:rowId xmlns:a16="http://schemas.microsoft.com/office/drawing/2014/main" val="1746091168"/>
                  </a:ext>
                </a:extLst>
              </a:tr>
              <a:tr h="370840">
                <a:tc>
                  <a:txBody>
                    <a:bodyPr/>
                    <a:lstStyle/>
                    <a:p>
                      <a:r>
                        <a:rPr lang="en-US" sz="1600" dirty="0"/>
                        <a:t>100G PAM4</a:t>
                      </a:r>
                    </a:p>
                  </a:txBody>
                  <a:tcPr/>
                </a:tc>
                <a:tc>
                  <a:txBody>
                    <a:bodyPr/>
                    <a:lstStyle/>
                    <a:p>
                      <a:pPr algn="ctr"/>
                      <a:r>
                        <a:rPr lang="en-US" sz="1600" dirty="0"/>
                        <a:t>2.5</a:t>
                      </a:r>
                    </a:p>
                  </a:txBody>
                  <a:tcPr/>
                </a:tc>
                <a:extLst>
                  <a:ext uri="{0D108BD9-81ED-4DB2-BD59-A6C34878D82A}">
                    <a16:rowId xmlns:a16="http://schemas.microsoft.com/office/drawing/2014/main" val="4095166123"/>
                  </a:ext>
                </a:extLst>
              </a:tr>
              <a:tr h="370840">
                <a:tc>
                  <a:txBody>
                    <a:bodyPr/>
                    <a:lstStyle/>
                    <a:p>
                      <a:r>
                        <a:rPr lang="en-US" sz="1600" dirty="0"/>
                        <a:t>200G PAM4</a:t>
                      </a:r>
                    </a:p>
                  </a:txBody>
                  <a:tcPr/>
                </a:tc>
                <a:tc>
                  <a:txBody>
                    <a:bodyPr/>
                    <a:lstStyle/>
                    <a:p>
                      <a:pPr algn="ctr"/>
                      <a:r>
                        <a:rPr lang="en-US" sz="1600" dirty="0"/>
                        <a:t>3.0</a:t>
                      </a:r>
                    </a:p>
                  </a:txBody>
                  <a:tcPr/>
                </a:tc>
                <a:extLst>
                  <a:ext uri="{0D108BD9-81ED-4DB2-BD59-A6C34878D82A}">
                    <a16:rowId xmlns:a16="http://schemas.microsoft.com/office/drawing/2014/main" val="398222782"/>
                  </a:ext>
                </a:extLst>
              </a:tr>
            </a:tbl>
          </a:graphicData>
        </a:graphic>
      </p:graphicFrame>
    </p:spTree>
    <p:extLst>
      <p:ext uri="{BB962C8B-B14F-4D97-AF65-F5344CB8AC3E}">
        <p14:creationId xmlns:p14="http://schemas.microsoft.com/office/powerpoint/2010/main" val="4242895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A6FFF-4BF0-74EB-A8AE-F1C7858E4CC4}"/>
              </a:ext>
            </a:extLst>
          </p:cNvPr>
          <p:cNvSpPr>
            <a:spLocks noGrp="1"/>
          </p:cNvSpPr>
          <p:nvPr>
            <p:ph type="title"/>
          </p:nvPr>
        </p:nvSpPr>
        <p:spPr/>
        <p:txBody>
          <a:bodyPr/>
          <a:lstStyle/>
          <a:p>
            <a:r>
              <a:rPr lang="en-US" dirty="0"/>
              <a:t>Latency: a rough estimate</a:t>
            </a:r>
          </a:p>
        </p:txBody>
      </p:sp>
      <p:sp>
        <p:nvSpPr>
          <p:cNvPr id="3" name="Content Placeholder 2">
            <a:extLst>
              <a:ext uri="{FF2B5EF4-FFF2-40B4-BE49-F238E27FC236}">
                <a16:creationId xmlns:a16="http://schemas.microsoft.com/office/drawing/2014/main" id="{2A876F27-3354-0354-3913-F97DCA9E41B1}"/>
              </a:ext>
            </a:extLst>
          </p:cNvPr>
          <p:cNvSpPr>
            <a:spLocks noGrp="1"/>
          </p:cNvSpPr>
          <p:nvPr>
            <p:ph idx="1"/>
          </p:nvPr>
        </p:nvSpPr>
        <p:spPr>
          <a:xfrm>
            <a:off x="7423688" y="1666917"/>
            <a:ext cx="4354082" cy="3704472"/>
          </a:xfrm>
        </p:spPr>
        <p:txBody>
          <a:bodyPr>
            <a:normAutofit/>
          </a:bodyPr>
          <a:lstStyle/>
          <a:p>
            <a:r>
              <a:rPr lang="en-US" dirty="0"/>
              <a:t>NRZ offers the lowest latency due to reduced/no FEC</a:t>
            </a:r>
          </a:p>
          <a:p>
            <a:r>
              <a:rPr lang="en-US" dirty="0"/>
              <a:t>Higher data rate ⇒ Lower latency</a:t>
            </a:r>
          </a:p>
          <a:p>
            <a:r>
              <a:rPr lang="en-US" dirty="0"/>
              <a:t>Time-of-flight is a large fraction of the latency</a:t>
            </a:r>
          </a:p>
          <a:p>
            <a:r>
              <a:rPr lang="en-US" dirty="0"/>
              <a:t>With today’s 200G-PAM4 technology, consider 100G NRZ for best energy efficiency and latency</a:t>
            </a:r>
          </a:p>
        </p:txBody>
      </p:sp>
      <p:sp>
        <p:nvSpPr>
          <p:cNvPr id="4" name="Slide Number Placeholder 3">
            <a:extLst>
              <a:ext uri="{FF2B5EF4-FFF2-40B4-BE49-F238E27FC236}">
                <a16:creationId xmlns:a16="http://schemas.microsoft.com/office/drawing/2014/main" id="{2A6404F5-D64A-A73B-9CF7-85F89C606D85}"/>
              </a:ext>
            </a:extLst>
          </p:cNvPr>
          <p:cNvSpPr>
            <a:spLocks noGrp="1"/>
          </p:cNvSpPr>
          <p:nvPr>
            <p:ph type="sldNum" sz="quarter" idx="12"/>
          </p:nvPr>
        </p:nvSpPr>
        <p:spPr/>
        <p:txBody>
          <a:bodyPr/>
          <a:lstStyle/>
          <a:p>
            <a:fld id="{1BD90C89-BB05-D647-8C9B-C2376028CB3D}" type="slidenum">
              <a:rPr lang="en-CA" smtClean="0"/>
              <a:t>18</a:t>
            </a:fld>
            <a:endParaRPr lang="en-CA"/>
          </a:p>
        </p:txBody>
      </p:sp>
      <p:graphicFrame>
        <p:nvGraphicFramePr>
          <p:cNvPr id="5" name="Chart 4">
            <a:extLst>
              <a:ext uri="{FF2B5EF4-FFF2-40B4-BE49-F238E27FC236}">
                <a16:creationId xmlns:a16="http://schemas.microsoft.com/office/drawing/2014/main" id="{0073B2A4-B30A-6F78-561F-9E2C56FADC0D}"/>
              </a:ext>
            </a:extLst>
          </p:cNvPr>
          <p:cNvGraphicFramePr>
            <a:graphicFrameLocks/>
          </p:cNvGraphicFramePr>
          <p:nvPr>
            <p:extLst>
              <p:ext uri="{D42A27DB-BD31-4B8C-83A1-F6EECF244321}">
                <p14:modId xmlns:p14="http://schemas.microsoft.com/office/powerpoint/2010/main" val="306636853"/>
              </p:ext>
            </p:extLst>
          </p:nvPr>
        </p:nvGraphicFramePr>
        <p:xfrm>
          <a:off x="0" y="1576764"/>
          <a:ext cx="7423688" cy="41767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3935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2600-07D4-3E01-9354-26BD1F8C7D83}"/>
              </a:ext>
            </a:extLst>
          </p:cNvPr>
          <p:cNvSpPr>
            <a:spLocks noGrp="1"/>
          </p:cNvSpPr>
          <p:nvPr>
            <p:ph type="title"/>
          </p:nvPr>
        </p:nvSpPr>
        <p:spPr/>
        <p:txBody>
          <a:bodyPr/>
          <a:lstStyle/>
          <a:p>
            <a:r>
              <a:rPr lang="en-US" dirty="0"/>
              <a:t>MRM WDM link examples</a:t>
            </a:r>
          </a:p>
        </p:txBody>
      </p:sp>
      <p:sp>
        <p:nvSpPr>
          <p:cNvPr id="4" name="Slide Number Placeholder 3">
            <a:extLst>
              <a:ext uri="{FF2B5EF4-FFF2-40B4-BE49-F238E27FC236}">
                <a16:creationId xmlns:a16="http://schemas.microsoft.com/office/drawing/2014/main" id="{3C344ED6-F7B3-6FB4-DA15-8757436A9814}"/>
              </a:ext>
            </a:extLst>
          </p:cNvPr>
          <p:cNvSpPr>
            <a:spLocks noGrp="1"/>
          </p:cNvSpPr>
          <p:nvPr>
            <p:ph type="sldNum" sz="quarter" idx="12"/>
          </p:nvPr>
        </p:nvSpPr>
        <p:spPr/>
        <p:txBody>
          <a:bodyPr/>
          <a:lstStyle/>
          <a:p>
            <a:fld id="{1BD90C89-BB05-D647-8C9B-C2376028CB3D}" type="slidenum">
              <a:rPr lang="en-CA" smtClean="0"/>
              <a:t>19</a:t>
            </a:fld>
            <a:endParaRPr lang="en-CA"/>
          </a:p>
        </p:txBody>
      </p:sp>
      <p:pic>
        <p:nvPicPr>
          <p:cNvPr id="7" name="Picture 6" descr="A diagram of a computer cable&#10;&#10;AI-generated content may be incorrect.">
            <a:extLst>
              <a:ext uri="{FF2B5EF4-FFF2-40B4-BE49-F238E27FC236}">
                <a16:creationId xmlns:a16="http://schemas.microsoft.com/office/drawing/2014/main" id="{F7A4A498-9BF8-59EB-C835-98F8ED2C78BA}"/>
              </a:ext>
            </a:extLst>
          </p:cNvPr>
          <p:cNvPicPr>
            <a:picLocks noChangeAspect="1"/>
          </p:cNvPicPr>
          <p:nvPr/>
        </p:nvPicPr>
        <p:blipFill>
          <a:blip r:embed="rId3"/>
          <a:stretch>
            <a:fillRect/>
          </a:stretch>
        </p:blipFill>
        <p:spPr>
          <a:xfrm>
            <a:off x="933755" y="3594803"/>
            <a:ext cx="4140199" cy="1206740"/>
          </a:xfrm>
          <a:prstGeom prst="rect">
            <a:avLst/>
          </a:prstGeom>
        </p:spPr>
      </p:pic>
      <p:pic>
        <p:nvPicPr>
          <p:cNvPr id="10" name="Picture 9" descr="A graph with numbers and a diagram&#10;&#10;AI-generated content may be incorrect.">
            <a:extLst>
              <a:ext uri="{FF2B5EF4-FFF2-40B4-BE49-F238E27FC236}">
                <a16:creationId xmlns:a16="http://schemas.microsoft.com/office/drawing/2014/main" id="{35CA2D80-E065-3832-22F0-3EC9ABB3020B}"/>
              </a:ext>
            </a:extLst>
          </p:cNvPr>
          <p:cNvPicPr>
            <a:picLocks noChangeAspect="1"/>
          </p:cNvPicPr>
          <p:nvPr/>
        </p:nvPicPr>
        <p:blipFill>
          <a:blip r:embed="rId4"/>
          <a:stretch>
            <a:fillRect/>
          </a:stretch>
        </p:blipFill>
        <p:spPr>
          <a:xfrm>
            <a:off x="606498" y="4574274"/>
            <a:ext cx="1940952" cy="1172659"/>
          </a:xfrm>
          <a:prstGeom prst="rect">
            <a:avLst/>
          </a:prstGeom>
        </p:spPr>
      </p:pic>
      <p:pic>
        <p:nvPicPr>
          <p:cNvPr id="17" name="Picture 16">
            <a:extLst>
              <a:ext uri="{FF2B5EF4-FFF2-40B4-BE49-F238E27FC236}">
                <a16:creationId xmlns:a16="http://schemas.microsoft.com/office/drawing/2014/main" id="{67FAF9D6-E373-D408-32E6-FCE6C088CFDB}"/>
              </a:ext>
            </a:extLst>
          </p:cNvPr>
          <p:cNvPicPr>
            <a:picLocks noChangeAspect="1"/>
          </p:cNvPicPr>
          <p:nvPr/>
        </p:nvPicPr>
        <p:blipFill>
          <a:blip r:embed="rId5"/>
          <a:srcRect l="16090" t="16627" r="12757" b="10657"/>
          <a:stretch>
            <a:fillRect/>
          </a:stretch>
        </p:blipFill>
        <p:spPr>
          <a:xfrm rot="5400000">
            <a:off x="3463065" y="4899817"/>
            <a:ext cx="1327708" cy="2412221"/>
          </a:xfrm>
          <a:prstGeom prst="rect">
            <a:avLst/>
          </a:prstGeom>
        </p:spPr>
      </p:pic>
      <p:sp>
        <p:nvSpPr>
          <p:cNvPr id="18" name="TextBox 17">
            <a:extLst>
              <a:ext uri="{FF2B5EF4-FFF2-40B4-BE49-F238E27FC236}">
                <a16:creationId xmlns:a16="http://schemas.microsoft.com/office/drawing/2014/main" id="{7372874A-FB52-EB76-8F8F-F7DC4E7DF31B}"/>
              </a:ext>
            </a:extLst>
          </p:cNvPr>
          <p:cNvSpPr txBox="1"/>
          <p:nvPr/>
        </p:nvSpPr>
        <p:spPr>
          <a:xfrm>
            <a:off x="6858972" y="4547025"/>
            <a:ext cx="4140199" cy="1323439"/>
          </a:xfrm>
          <a:prstGeom prst="rect">
            <a:avLst/>
          </a:prstGeom>
          <a:noFill/>
        </p:spPr>
        <p:txBody>
          <a:bodyPr wrap="square" rtlCol="0">
            <a:spAutoFit/>
          </a:bodyPr>
          <a:lstStyle/>
          <a:p>
            <a:pPr algn="ctr"/>
            <a:r>
              <a:rPr lang="en-US" sz="1600" b="1" dirty="0"/>
              <a:t>Single-wavelength per fiber MRM links</a:t>
            </a:r>
          </a:p>
          <a:p>
            <a:pPr algn="ctr"/>
            <a:endParaRPr lang="en-US" sz="1600" b="1" dirty="0"/>
          </a:p>
          <a:p>
            <a:pPr marL="285750" indent="-285750">
              <a:buFont typeface="Arial" panose="020B0604020202020204" pitchFamily="34" charset="0"/>
              <a:buChar char="•"/>
            </a:pPr>
            <a:r>
              <a:rPr lang="en-US" sz="1600" dirty="0" err="1"/>
              <a:t>Ranovus</a:t>
            </a:r>
            <a:r>
              <a:rPr lang="en-US" sz="1600" dirty="0"/>
              <a:t>: 100G PAM4 (</a:t>
            </a:r>
            <a:r>
              <a:rPr lang="en-US" sz="1600" dirty="0">
                <a:hlinkClick r:id="rId6"/>
              </a:rPr>
              <a:t>ref</a:t>
            </a:r>
            <a:r>
              <a:rPr lang="en-US" sz="1600" dirty="0"/>
              <a:t>)</a:t>
            </a:r>
          </a:p>
          <a:p>
            <a:pPr marL="285750" indent="-285750">
              <a:buFont typeface="Arial" panose="020B0604020202020204" pitchFamily="34" charset="0"/>
              <a:buChar char="•"/>
            </a:pPr>
            <a:r>
              <a:rPr lang="en-US" sz="1600" dirty="0"/>
              <a:t>Intel: 240Gbps (OFC 2022)</a:t>
            </a:r>
          </a:p>
          <a:p>
            <a:pPr marL="285750" indent="-285750">
              <a:buFont typeface="Arial" panose="020B0604020202020204" pitchFamily="34" charset="0"/>
              <a:buChar char="•"/>
            </a:pPr>
            <a:r>
              <a:rPr lang="en-US" sz="1600" dirty="0"/>
              <a:t>NVIDIA: 200Gbps (OFC 2026?)</a:t>
            </a:r>
          </a:p>
        </p:txBody>
      </p:sp>
      <p:pic>
        <p:nvPicPr>
          <p:cNvPr id="21" name="Picture 20" descr="A close-up of a circuit board&#10;&#10;AI-generated content may be incorrect.">
            <a:extLst>
              <a:ext uri="{FF2B5EF4-FFF2-40B4-BE49-F238E27FC236}">
                <a16:creationId xmlns:a16="http://schemas.microsoft.com/office/drawing/2014/main" id="{C118E533-D9B8-28F9-308D-84BB6CFF0F04}"/>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a:xfrm>
            <a:off x="6096000" y="1857535"/>
            <a:ext cx="2698950" cy="1571465"/>
          </a:xfrm>
          <a:prstGeom prst="rect">
            <a:avLst/>
          </a:prstGeom>
        </p:spPr>
      </p:pic>
      <p:pic>
        <p:nvPicPr>
          <p:cNvPr id="23" name="Picture 22" descr="A collage of graphs and diagrams&#10;&#10;AI-generated content may be incorrect.">
            <a:extLst>
              <a:ext uri="{FF2B5EF4-FFF2-40B4-BE49-F238E27FC236}">
                <a16:creationId xmlns:a16="http://schemas.microsoft.com/office/drawing/2014/main" id="{67FF29AE-919E-798C-4755-02D228FCDBE7}"/>
              </a:ext>
            </a:extLst>
          </p:cNvPr>
          <p:cNvPicPr>
            <a:picLocks noChangeAspect="1"/>
          </p:cNvPicPr>
          <p:nvPr/>
        </p:nvPicPr>
        <p:blipFill>
          <a:blip r:embed="rId8"/>
          <a:stretch>
            <a:fillRect/>
          </a:stretch>
        </p:blipFill>
        <p:spPr>
          <a:xfrm>
            <a:off x="8462622" y="2369569"/>
            <a:ext cx="2599676" cy="1852228"/>
          </a:xfrm>
          <a:prstGeom prst="rect">
            <a:avLst/>
          </a:prstGeom>
        </p:spPr>
      </p:pic>
      <p:sp>
        <p:nvSpPr>
          <p:cNvPr id="24" name="TextBox 23">
            <a:extLst>
              <a:ext uri="{FF2B5EF4-FFF2-40B4-BE49-F238E27FC236}">
                <a16:creationId xmlns:a16="http://schemas.microsoft.com/office/drawing/2014/main" id="{99768C96-2DE9-D105-E688-156997C65040}"/>
              </a:ext>
            </a:extLst>
          </p:cNvPr>
          <p:cNvSpPr txBox="1"/>
          <p:nvPr/>
        </p:nvSpPr>
        <p:spPr>
          <a:xfrm>
            <a:off x="1589015" y="3093227"/>
            <a:ext cx="3016992" cy="584775"/>
          </a:xfrm>
          <a:prstGeom prst="rect">
            <a:avLst/>
          </a:prstGeom>
          <a:noFill/>
        </p:spPr>
        <p:txBody>
          <a:bodyPr wrap="square" rtlCol="0">
            <a:spAutoFit/>
          </a:bodyPr>
          <a:lstStyle/>
          <a:p>
            <a:pPr algn="ctr"/>
            <a:r>
              <a:rPr lang="en-US" sz="1600" b="1" dirty="0">
                <a:solidFill>
                  <a:schemeClr val="accent5"/>
                </a:solidFill>
              </a:rPr>
              <a:t>Ayar Labs (OFC 2025)</a:t>
            </a:r>
          </a:p>
          <a:p>
            <a:pPr algn="ctr"/>
            <a:r>
              <a:rPr lang="en-US" sz="1600" dirty="0"/>
              <a:t>16λ x 32G NRZ = 512 Gbps</a:t>
            </a:r>
          </a:p>
        </p:txBody>
      </p:sp>
      <p:sp>
        <p:nvSpPr>
          <p:cNvPr id="25" name="TextBox 24">
            <a:extLst>
              <a:ext uri="{FF2B5EF4-FFF2-40B4-BE49-F238E27FC236}">
                <a16:creationId xmlns:a16="http://schemas.microsoft.com/office/drawing/2014/main" id="{745189FC-716D-F342-C59A-A3084B6F23AC}"/>
              </a:ext>
            </a:extLst>
          </p:cNvPr>
          <p:cNvSpPr txBox="1"/>
          <p:nvPr/>
        </p:nvSpPr>
        <p:spPr>
          <a:xfrm>
            <a:off x="2547450" y="4916358"/>
            <a:ext cx="3310018" cy="584775"/>
          </a:xfrm>
          <a:prstGeom prst="rect">
            <a:avLst/>
          </a:prstGeom>
          <a:noFill/>
        </p:spPr>
        <p:txBody>
          <a:bodyPr wrap="square" rtlCol="0">
            <a:spAutoFit/>
          </a:bodyPr>
          <a:lstStyle/>
          <a:p>
            <a:pPr algn="ctr"/>
            <a:r>
              <a:rPr lang="en-US" sz="1600" b="1" dirty="0">
                <a:solidFill>
                  <a:schemeClr val="accent5"/>
                </a:solidFill>
              </a:rPr>
              <a:t>NVIDIA Research (ISSCC 2026)</a:t>
            </a:r>
          </a:p>
          <a:p>
            <a:pPr algn="ctr"/>
            <a:r>
              <a:rPr lang="en-US" sz="1600" dirty="0"/>
              <a:t>8λ x 32G NRZ = 256 Gbps</a:t>
            </a:r>
          </a:p>
        </p:txBody>
      </p:sp>
      <p:sp>
        <p:nvSpPr>
          <p:cNvPr id="26" name="TextBox 25">
            <a:extLst>
              <a:ext uri="{FF2B5EF4-FFF2-40B4-BE49-F238E27FC236}">
                <a16:creationId xmlns:a16="http://schemas.microsoft.com/office/drawing/2014/main" id="{42A209B0-90FB-125B-6D15-3DBE5C2B5038}"/>
              </a:ext>
            </a:extLst>
          </p:cNvPr>
          <p:cNvSpPr txBox="1"/>
          <p:nvPr/>
        </p:nvSpPr>
        <p:spPr>
          <a:xfrm>
            <a:off x="7070721" y="1111067"/>
            <a:ext cx="3472587" cy="584775"/>
          </a:xfrm>
          <a:prstGeom prst="rect">
            <a:avLst/>
          </a:prstGeom>
          <a:noFill/>
        </p:spPr>
        <p:txBody>
          <a:bodyPr wrap="square" rtlCol="0">
            <a:spAutoFit/>
          </a:bodyPr>
          <a:lstStyle/>
          <a:p>
            <a:pPr algn="ctr"/>
            <a:r>
              <a:rPr lang="en-US" sz="1600" b="1" dirty="0" err="1">
                <a:solidFill>
                  <a:schemeClr val="accent5"/>
                </a:solidFill>
              </a:rPr>
              <a:t>Lightmatter</a:t>
            </a:r>
            <a:r>
              <a:rPr lang="en-US" sz="1600" b="1" dirty="0">
                <a:solidFill>
                  <a:schemeClr val="accent5"/>
                </a:solidFill>
              </a:rPr>
              <a:t> (OFC 2026)</a:t>
            </a:r>
          </a:p>
          <a:p>
            <a:pPr algn="ctr"/>
            <a:r>
              <a:rPr lang="en-US" sz="1600" dirty="0"/>
              <a:t>16λ x 56G NRZ = 896 Gbps (bi-</a:t>
            </a:r>
            <a:r>
              <a:rPr lang="en-US" sz="1600" dirty="0" err="1"/>
              <a:t>dir</a:t>
            </a:r>
            <a:r>
              <a:rPr lang="en-US" sz="1600" dirty="0"/>
              <a:t>)</a:t>
            </a:r>
          </a:p>
        </p:txBody>
      </p:sp>
      <p:sp>
        <p:nvSpPr>
          <p:cNvPr id="3" name="TextBox 2">
            <a:extLst>
              <a:ext uri="{FF2B5EF4-FFF2-40B4-BE49-F238E27FC236}">
                <a16:creationId xmlns:a16="http://schemas.microsoft.com/office/drawing/2014/main" id="{A531395B-8045-54B5-CA0C-2A43B8B4302D}"/>
              </a:ext>
            </a:extLst>
          </p:cNvPr>
          <p:cNvSpPr txBox="1"/>
          <p:nvPr/>
        </p:nvSpPr>
        <p:spPr>
          <a:xfrm>
            <a:off x="933755" y="1111067"/>
            <a:ext cx="4295509" cy="584775"/>
          </a:xfrm>
          <a:prstGeom prst="rect">
            <a:avLst/>
          </a:prstGeom>
          <a:noFill/>
        </p:spPr>
        <p:txBody>
          <a:bodyPr wrap="square" rtlCol="0">
            <a:spAutoFit/>
          </a:bodyPr>
          <a:lstStyle/>
          <a:p>
            <a:pPr algn="ctr"/>
            <a:r>
              <a:rPr lang="en-US" sz="1600" b="1" dirty="0">
                <a:solidFill>
                  <a:schemeClr val="accent5"/>
                </a:solidFill>
              </a:rPr>
              <a:t>Intel (OFC &amp; Hot Chips 2024)</a:t>
            </a:r>
          </a:p>
          <a:p>
            <a:pPr algn="ctr"/>
            <a:r>
              <a:rPr lang="en-US" sz="1600" dirty="0"/>
              <a:t>8λ x 32G NRZ = 256 Gbps (integrated lasers)</a:t>
            </a:r>
          </a:p>
        </p:txBody>
      </p:sp>
      <p:pic>
        <p:nvPicPr>
          <p:cNvPr id="8" name="Picture 7" descr="A diagram of a computer&#10;&#10;AI-generated content may be incorrect.">
            <a:extLst>
              <a:ext uri="{FF2B5EF4-FFF2-40B4-BE49-F238E27FC236}">
                <a16:creationId xmlns:a16="http://schemas.microsoft.com/office/drawing/2014/main" id="{047FA4FF-199C-6BC2-8396-17A4DBB8C6D5}"/>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a:xfrm>
            <a:off x="997312" y="1787582"/>
            <a:ext cx="2183589" cy="1256874"/>
          </a:xfrm>
          <a:prstGeom prst="rect">
            <a:avLst/>
          </a:prstGeom>
        </p:spPr>
      </p:pic>
      <p:pic>
        <p:nvPicPr>
          <p:cNvPr id="13" name="Picture 12" descr="A graph of different colored circles&#10;&#10;AI-generated content may be incorrect.">
            <a:extLst>
              <a:ext uri="{FF2B5EF4-FFF2-40B4-BE49-F238E27FC236}">
                <a16:creationId xmlns:a16="http://schemas.microsoft.com/office/drawing/2014/main" id="{F37A6956-027B-4142-4838-18C75795AFCD}"/>
              </a:ext>
            </a:extLst>
          </p:cNvPr>
          <p:cNvPicPr>
            <a:picLocks noChangeAspect="1"/>
          </p:cNvPicPr>
          <p:nvPr/>
        </p:nvPicPr>
        <p:blipFill>
          <a:blip r:embed="rId10"/>
          <a:stretch>
            <a:fillRect/>
          </a:stretch>
        </p:blipFill>
        <p:spPr>
          <a:xfrm>
            <a:off x="3274426" y="1751588"/>
            <a:ext cx="1834782" cy="1341639"/>
          </a:xfrm>
          <a:prstGeom prst="rect">
            <a:avLst/>
          </a:prstGeom>
        </p:spPr>
      </p:pic>
    </p:spTree>
    <p:extLst>
      <p:ext uri="{BB962C8B-B14F-4D97-AF65-F5344CB8AC3E}">
        <p14:creationId xmlns:p14="http://schemas.microsoft.com/office/powerpoint/2010/main" val="1687261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331">
            <a:extLst>
              <a:ext uri="{FF2B5EF4-FFF2-40B4-BE49-F238E27FC236}">
                <a16:creationId xmlns:a16="http://schemas.microsoft.com/office/drawing/2014/main" id="{3F1C0D42-AE39-ED30-F591-4DD8AA880873}"/>
              </a:ext>
            </a:extLst>
          </p:cNvPr>
          <p:cNvSpPr/>
          <p:nvPr/>
        </p:nvSpPr>
        <p:spPr>
          <a:xfrm>
            <a:off x="0" y="6003866"/>
            <a:ext cx="2123716" cy="726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59" name="Rectangle 258">
            <a:extLst>
              <a:ext uri="{FF2B5EF4-FFF2-40B4-BE49-F238E27FC236}">
                <a16:creationId xmlns:a16="http://schemas.microsoft.com/office/drawing/2014/main" id="{D2BB6634-CD92-E4CB-7989-BF397A312E0B}"/>
              </a:ext>
            </a:extLst>
          </p:cNvPr>
          <p:cNvSpPr/>
          <p:nvPr/>
        </p:nvSpPr>
        <p:spPr>
          <a:xfrm>
            <a:off x="7171437" y="2359935"/>
            <a:ext cx="3147671" cy="1218762"/>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
        <p:nvSpPr>
          <p:cNvPr id="257" name="Rectangle 256">
            <a:extLst>
              <a:ext uri="{FF2B5EF4-FFF2-40B4-BE49-F238E27FC236}">
                <a16:creationId xmlns:a16="http://schemas.microsoft.com/office/drawing/2014/main" id="{0019EE70-8D62-00E5-A276-8D2BFE7990D5}"/>
              </a:ext>
            </a:extLst>
          </p:cNvPr>
          <p:cNvSpPr/>
          <p:nvPr/>
        </p:nvSpPr>
        <p:spPr>
          <a:xfrm>
            <a:off x="1723605" y="2344227"/>
            <a:ext cx="3147671" cy="1218762"/>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sp>
        <p:nvSpPr>
          <p:cNvPr id="2" name="Title 1">
            <a:extLst>
              <a:ext uri="{FF2B5EF4-FFF2-40B4-BE49-F238E27FC236}">
                <a16:creationId xmlns:a16="http://schemas.microsoft.com/office/drawing/2014/main" id="{26B47C17-810D-E1C2-4F14-4C0CFCED121D}"/>
              </a:ext>
            </a:extLst>
          </p:cNvPr>
          <p:cNvSpPr>
            <a:spLocks noGrp="1"/>
          </p:cNvSpPr>
          <p:nvPr>
            <p:ph type="title"/>
          </p:nvPr>
        </p:nvSpPr>
        <p:spPr/>
        <p:txBody>
          <a:bodyPr/>
          <a:lstStyle/>
          <a:p>
            <a:r>
              <a:rPr lang="en-US" dirty="0"/>
              <a:t>Overview of an AI cluster</a:t>
            </a:r>
          </a:p>
        </p:txBody>
      </p:sp>
      <p:sp>
        <p:nvSpPr>
          <p:cNvPr id="4" name="Slide Number Placeholder 3">
            <a:extLst>
              <a:ext uri="{FF2B5EF4-FFF2-40B4-BE49-F238E27FC236}">
                <a16:creationId xmlns:a16="http://schemas.microsoft.com/office/drawing/2014/main" id="{7B1F293A-5949-D0A3-E70D-F32C699EBA47}"/>
              </a:ext>
            </a:extLst>
          </p:cNvPr>
          <p:cNvSpPr>
            <a:spLocks noGrp="1"/>
          </p:cNvSpPr>
          <p:nvPr>
            <p:ph type="sldNum" sz="quarter" idx="12"/>
          </p:nvPr>
        </p:nvSpPr>
        <p:spPr/>
        <p:txBody>
          <a:bodyPr/>
          <a:lstStyle/>
          <a:p>
            <a:fld id="{1BD90C89-BB05-D647-8C9B-C2376028CB3D}" type="slidenum">
              <a:rPr lang="en-CA" smtClean="0"/>
              <a:t>2</a:t>
            </a:fld>
            <a:endParaRPr lang="en-CA"/>
          </a:p>
        </p:txBody>
      </p:sp>
      <p:grpSp>
        <p:nvGrpSpPr>
          <p:cNvPr id="48" name="Group 47">
            <a:extLst>
              <a:ext uri="{FF2B5EF4-FFF2-40B4-BE49-F238E27FC236}">
                <a16:creationId xmlns:a16="http://schemas.microsoft.com/office/drawing/2014/main" id="{7561E9A3-688F-0595-3882-E43B595006BB}"/>
              </a:ext>
            </a:extLst>
          </p:cNvPr>
          <p:cNvGrpSpPr/>
          <p:nvPr/>
        </p:nvGrpSpPr>
        <p:grpSpPr>
          <a:xfrm>
            <a:off x="2189793" y="2557382"/>
            <a:ext cx="814060" cy="814060"/>
            <a:chOff x="2595580" y="3581675"/>
            <a:chExt cx="1817906" cy="1817908"/>
          </a:xfrm>
        </p:grpSpPr>
        <p:sp>
          <p:nvSpPr>
            <p:cNvPr id="49" name="Rectangle 48">
              <a:extLst>
                <a:ext uri="{FF2B5EF4-FFF2-40B4-BE49-F238E27FC236}">
                  <a16:creationId xmlns:a16="http://schemas.microsoft.com/office/drawing/2014/main" id="{75E54F69-6A41-8A31-A1A8-248DAFC14D1B}"/>
                </a:ext>
              </a:extLst>
            </p:cNvPr>
            <p:cNvSpPr>
              <a:spLocks noChangeAspect="1"/>
            </p:cNvSpPr>
            <p:nvPr/>
          </p:nvSpPr>
          <p:spPr>
            <a:xfrm>
              <a:off x="2595580" y="3581675"/>
              <a:ext cx="1817906" cy="1817908"/>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grpSp>
          <p:nvGrpSpPr>
            <p:cNvPr id="50" name="Group 49">
              <a:extLst>
                <a:ext uri="{FF2B5EF4-FFF2-40B4-BE49-F238E27FC236}">
                  <a16:creationId xmlns:a16="http://schemas.microsoft.com/office/drawing/2014/main" id="{362BA6AD-3A7F-FF59-5F27-39B3C940E6EC}"/>
                </a:ext>
              </a:extLst>
            </p:cNvPr>
            <p:cNvGrpSpPr/>
            <p:nvPr/>
          </p:nvGrpSpPr>
          <p:grpSpPr>
            <a:xfrm>
              <a:off x="2652390" y="3953854"/>
              <a:ext cx="1713194" cy="1020501"/>
              <a:chOff x="2652390" y="3953855"/>
              <a:chExt cx="1713194" cy="1020501"/>
            </a:xfrm>
          </p:grpSpPr>
          <p:cxnSp>
            <p:nvCxnSpPr>
              <p:cNvPr id="55" name="Straight Arrow Connector 54">
                <a:extLst>
                  <a:ext uri="{FF2B5EF4-FFF2-40B4-BE49-F238E27FC236}">
                    <a16:creationId xmlns:a16="http://schemas.microsoft.com/office/drawing/2014/main" id="{0FC1D10C-56B7-BA01-4BDF-DDCD242CDC45}"/>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16644DF-FB37-7658-2939-E0E908523D38}"/>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EC6BC01-928D-3CD6-C747-FBDEC60597D3}"/>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185336B1-F01C-6661-A4DB-74EE90059DF1}"/>
                </a:ext>
              </a:extLst>
            </p:cNvPr>
            <p:cNvGrpSpPr/>
            <p:nvPr/>
          </p:nvGrpSpPr>
          <p:grpSpPr>
            <a:xfrm flipH="1">
              <a:off x="2641028" y="3953854"/>
              <a:ext cx="1713194" cy="1020501"/>
              <a:chOff x="2652390" y="3953855"/>
              <a:chExt cx="1713194" cy="1020501"/>
            </a:xfrm>
          </p:grpSpPr>
          <p:cxnSp>
            <p:nvCxnSpPr>
              <p:cNvPr id="52" name="Straight Arrow Connector 51">
                <a:extLst>
                  <a:ext uri="{FF2B5EF4-FFF2-40B4-BE49-F238E27FC236}">
                    <a16:creationId xmlns:a16="http://schemas.microsoft.com/office/drawing/2014/main" id="{39B3B200-AA11-17A6-793A-36629152C975}"/>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532B410-2313-019E-5E78-ADD6158416A9}"/>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13E3AD52-9818-0A51-9AC9-23000248A97B}"/>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78" name="Group 77">
            <a:extLst>
              <a:ext uri="{FF2B5EF4-FFF2-40B4-BE49-F238E27FC236}">
                <a16:creationId xmlns:a16="http://schemas.microsoft.com/office/drawing/2014/main" id="{E5BC7F92-51A1-98FA-A051-3FCAC6578EBE}"/>
              </a:ext>
            </a:extLst>
          </p:cNvPr>
          <p:cNvGrpSpPr/>
          <p:nvPr/>
        </p:nvGrpSpPr>
        <p:grpSpPr>
          <a:xfrm>
            <a:off x="4190010" y="952215"/>
            <a:ext cx="886075" cy="886075"/>
            <a:chOff x="2595580" y="3581675"/>
            <a:chExt cx="1817906" cy="1817908"/>
          </a:xfrm>
        </p:grpSpPr>
        <p:sp>
          <p:nvSpPr>
            <p:cNvPr id="79" name="Rectangle 78">
              <a:extLst>
                <a:ext uri="{FF2B5EF4-FFF2-40B4-BE49-F238E27FC236}">
                  <a16:creationId xmlns:a16="http://schemas.microsoft.com/office/drawing/2014/main" id="{327A0554-66A6-2EC4-392B-EFABE280439B}"/>
                </a:ext>
              </a:extLst>
            </p:cNvPr>
            <p:cNvSpPr>
              <a:spLocks noChangeAspect="1"/>
            </p:cNvSpPr>
            <p:nvPr/>
          </p:nvSpPr>
          <p:spPr>
            <a:xfrm>
              <a:off x="2595580" y="3581675"/>
              <a:ext cx="1817906" cy="1817908"/>
            </a:xfrm>
            <a:prstGeom prst="rect">
              <a:avLst/>
            </a:prstGeom>
            <a:solidFill>
              <a:schemeClr val="accent4">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grpSp>
          <p:nvGrpSpPr>
            <p:cNvPr id="80" name="Group 79">
              <a:extLst>
                <a:ext uri="{FF2B5EF4-FFF2-40B4-BE49-F238E27FC236}">
                  <a16:creationId xmlns:a16="http://schemas.microsoft.com/office/drawing/2014/main" id="{22DD7F20-F77C-214A-1157-50DABB760B5F}"/>
                </a:ext>
              </a:extLst>
            </p:cNvPr>
            <p:cNvGrpSpPr/>
            <p:nvPr/>
          </p:nvGrpSpPr>
          <p:grpSpPr>
            <a:xfrm>
              <a:off x="2652390" y="3953854"/>
              <a:ext cx="1713194" cy="1020501"/>
              <a:chOff x="2652390" y="3953855"/>
              <a:chExt cx="1713194" cy="1020501"/>
            </a:xfrm>
          </p:grpSpPr>
          <p:cxnSp>
            <p:nvCxnSpPr>
              <p:cNvPr id="85" name="Straight Arrow Connector 84">
                <a:extLst>
                  <a:ext uri="{FF2B5EF4-FFF2-40B4-BE49-F238E27FC236}">
                    <a16:creationId xmlns:a16="http://schemas.microsoft.com/office/drawing/2014/main" id="{039F8741-90C0-0322-4D21-26553DCEEF40}"/>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BEB075C-11BD-6AEF-9752-A367036663F9}"/>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ACBAC425-3A39-A791-5B4F-40FF1EC97ABA}"/>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DEDF28CB-5AB0-B1FA-C87C-ECD6659C3B58}"/>
                </a:ext>
              </a:extLst>
            </p:cNvPr>
            <p:cNvGrpSpPr/>
            <p:nvPr/>
          </p:nvGrpSpPr>
          <p:grpSpPr>
            <a:xfrm flipH="1">
              <a:off x="2641028" y="3953854"/>
              <a:ext cx="1713194" cy="1020501"/>
              <a:chOff x="2652390" y="3953855"/>
              <a:chExt cx="1713194" cy="1020501"/>
            </a:xfrm>
          </p:grpSpPr>
          <p:cxnSp>
            <p:nvCxnSpPr>
              <p:cNvPr id="82" name="Straight Arrow Connector 81">
                <a:extLst>
                  <a:ext uri="{FF2B5EF4-FFF2-40B4-BE49-F238E27FC236}">
                    <a16:creationId xmlns:a16="http://schemas.microsoft.com/office/drawing/2014/main" id="{2DF3E457-EF4F-6D2F-9FC9-9F579BA2D49A}"/>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6FEDD6B6-0A6E-B322-F882-D911E8C25B02}"/>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385619B7-DE96-F249-C99D-49866FAD148F}"/>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128" name="Group 127">
            <a:extLst>
              <a:ext uri="{FF2B5EF4-FFF2-40B4-BE49-F238E27FC236}">
                <a16:creationId xmlns:a16="http://schemas.microsoft.com/office/drawing/2014/main" id="{95AC6B5D-971B-E1C2-0526-E85D5789D5E9}"/>
              </a:ext>
            </a:extLst>
          </p:cNvPr>
          <p:cNvGrpSpPr/>
          <p:nvPr/>
        </p:nvGrpSpPr>
        <p:grpSpPr>
          <a:xfrm>
            <a:off x="1311739" y="4034948"/>
            <a:ext cx="4245949" cy="2426136"/>
            <a:chOff x="397330" y="3702918"/>
            <a:chExt cx="5040085" cy="2879906"/>
          </a:xfrm>
        </p:grpSpPr>
        <p:sp>
          <p:nvSpPr>
            <p:cNvPr id="127" name="Rectangle 126">
              <a:extLst>
                <a:ext uri="{FF2B5EF4-FFF2-40B4-BE49-F238E27FC236}">
                  <a16:creationId xmlns:a16="http://schemas.microsoft.com/office/drawing/2014/main" id="{5A7009A6-9E8F-B594-B90D-67A7F508E8D4}"/>
                </a:ext>
              </a:extLst>
            </p:cNvPr>
            <p:cNvSpPr/>
            <p:nvPr/>
          </p:nvSpPr>
          <p:spPr>
            <a:xfrm>
              <a:off x="397330" y="3702918"/>
              <a:ext cx="5040085" cy="2879906"/>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grpSp>
          <p:nvGrpSpPr>
            <p:cNvPr id="126" name="Group 125">
              <a:extLst>
                <a:ext uri="{FF2B5EF4-FFF2-40B4-BE49-F238E27FC236}">
                  <a16:creationId xmlns:a16="http://schemas.microsoft.com/office/drawing/2014/main" id="{05B8F551-0092-425D-FD9D-1F77AAF712C7}"/>
                </a:ext>
              </a:extLst>
            </p:cNvPr>
            <p:cNvGrpSpPr/>
            <p:nvPr/>
          </p:nvGrpSpPr>
          <p:grpSpPr>
            <a:xfrm>
              <a:off x="794473" y="3982311"/>
              <a:ext cx="4222066" cy="2434364"/>
              <a:chOff x="794473" y="3982311"/>
              <a:chExt cx="4222066" cy="2434364"/>
            </a:xfrm>
          </p:grpSpPr>
          <p:grpSp>
            <p:nvGrpSpPr>
              <p:cNvPr id="24" name="Group 23">
                <a:extLst>
                  <a:ext uri="{FF2B5EF4-FFF2-40B4-BE49-F238E27FC236}">
                    <a16:creationId xmlns:a16="http://schemas.microsoft.com/office/drawing/2014/main" id="{3ADBF1FB-B754-EF69-A5E7-F2A2248A8E36}"/>
                  </a:ext>
                </a:extLst>
              </p:cNvPr>
              <p:cNvGrpSpPr/>
              <p:nvPr/>
            </p:nvGrpSpPr>
            <p:grpSpPr>
              <a:xfrm>
                <a:off x="1561878" y="5450358"/>
                <a:ext cx="966317" cy="966317"/>
                <a:chOff x="2595580" y="3581675"/>
                <a:chExt cx="1817906" cy="1817908"/>
              </a:xfrm>
            </p:grpSpPr>
            <p:sp>
              <p:nvSpPr>
                <p:cNvPr id="5" name="Rectangle 4">
                  <a:extLst>
                    <a:ext uri="{FF2B5EF4-FFF2-40B4-BE49-F238E27FC236}">
                      <a16:creationId xmlns:a16="http://schemas.microsoft.com/office/drawing/2014/main" id="{4B646E71-36D4-C80F-F39A-0B896341508F}"/>
                    </a:ext>
                  </a:extLst>
                </p:cNvPr>
                <p:cNvSpPr>
                  <a:spLocks noChangeAspect="1"/>
                </p:cNvSpPr>
                <p:nvPr/>
              </p:nvSpPr>
              <p:spPr>
                <a:xfrm>
                  <a:off x="2595580" y="3581675"/>
                  <a:ext cx="1817906" cy="1817908"/>
                </a:xfrm>
                <a:prstGeom prst="rect">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grpSp>
              <p:nvGrpSpPr>
                <p:cNvPr id="19" name="Group 18">
                  <a:extLst>
                    <a:ext uri="{FF2B5EF4-FFF2-40B4-BE49-F238E27FC236}">
                      <a16:creationId xmlns:a16="http://schemas.microsoft.com/office/drawing/2014/main" id="{50D89C6B-3EAB-D2C8-1482-9F25C55B4D95}"/>
                    </a:ext>
                  </a:extLst>
                </p:cNvPr>
                <p:cNvGrpSpPr/>
                <p:nvPr/>
              </p:nvGrpSpPr>
              <p:grpSpPr>
                <a:xfrm>
                  <a:off x="2652390" y="3953854"/>
                  <a:ext cx="1713194" cy="1020501"/>
                  <a:chOff x="2652390" y="3953855"/>
                  <a:chExt cx="1713194" cy="1020501"/>
                </a:xfrm>
              </p:grpSpPr>
              <p:cxnSp>
                <p:nvCxnSpPr>
                  <p:cNvPr id="10" name="Straight Arrow Connector 9">
                    <a:extLst>
                      <a:ext uri="{FF2B5EF4-FFF2-40B4-BE49-F238E27FC236}">
                        <a16:creationId xmlns:a16="http://schemas.microsoft.com/office/drawing/2014/main" id="{30997CF6-377A-40F8-613B-37E785610F2C}"/>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3963BCA-C89D-C26B-24A5-50EEF61E1084}"/>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F4DEE96-5FC4-F0DD-0DEC-3B447882EFC4}"/>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4BF39F04-F7F4-5622-1AC8-DB67E1831283}"/>
                    </a:ext>
                  </a:extLst>
                </p:cNvPr>
                <p:cNvGrpSpPr/>
                <p:nvPr/>
              </p:nvGrpSpPr>
              <p:grpSpPr>
                <a:xfrm flipH="1">
                  <a:off x="2641028" y="3953854"/>
                  <a:ext cx="1713194" cy="1020501"/>
                  <a:chOff x="2652390" y="3953855"/>
                  <a:chExt cx="1713194" cy="1020501"/>
                </a:xfrm>
              </p:grpSpPr>
              <p:cxnSp>
                <p:nvCxnSpPr>
                  <p:cNvPr id="21" name="Straight Arrow Connector 20">
                    <a:extLst>
                      <a:ext uri="{FF2B5EF4-FFF2-40B4-BE49-F238E27FC236}">
                        <a16:creationId xmlns:a16="http://schemas.microsoft.com/office/drawing/2014/main" id="{5AED3860-9DAF-2584-B6BB-FC3859E8294F}"/>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620110F-EF4A-6516-3070-5CE0B0B0D497}"/>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8D9E01-8FAF-DB2F-8CAE-CF135E6D7686}"/>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45" name="Rectangle 44">
                <a:extLst>
                  <a:ext uri="{FF2B5EF4-FFF2-40B4-BE49-F238E27FC236}">
                    <a16:creationId xmlns:a16="http://schemas.microsoft.com/office/drawing/2014/main" id="{17867BA9-4879-D6E8-26B4-2F2897BD9FB9}"/>
                  </a:ext>
                </a:extLst>
              </p:cNvPr>
              <p:cNvSpPr>
                <a:spLocks noChangeAspect="1"/>
              </p:cNvSpPr>
              <p:nvPr/>
            </p:nvSpPr>
            <p:spPr>
              <a:xfrm>
                <a:off x="794473" y="3998640"/>
                <a:ext cx="1074419" cy="10744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XPU</a:t>
                </a:r>
              </a:p>
            </p:txBody>
          </p:sp>
          <p:sp>
            <p:nvSpPr>
              <p:cNvPr id="46" name="Rectangle 45">
                <a:extLst>
                  <a:ext uri="{FF2B5EF4-FFF2-40B4-BE49-F238E27FC236}">
                    <a16:creationId xmlns:a16="http://schemas.microsoft.com/office/drawing/2014/main" id="{8B5478BB-2791-5323-7FDB-C1C1E8EF76D0}"/>
                  </a:ext>
                </a:extLst>
              </p:cNvPr>
              <p:cNvSpPr>
                <a:spLocks noChangeAspect="1"/>
              </p:cNvSpPr>
              <p:nvPr/>
            </p:nvSpPr>
            <p:spPr>
              <a:xfrm>
                <a:off x="2073777" y="3998640"/>
                <a:ext cx="1074419" cy="10744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XPU</a:t>
                </a:r>
              </a:p>
            </p:txBody>
          </p:sp>
          <p:sp>
            <p:nvSpPr>
              <p:cNvPr id="47" name="Rectangle 46">
                <a:extLst>
                  <a:ext uri="{FF2B5EF4-FFF2-40B4-BE49-F238E27FC236}">
                    <a16:creationId xmlns:a16="http://schemas.microsoft.com/office/drawing/2014/main" id="{D3DEEBB4-6C83-6A3E-CC1B-AA08391CE4CC}"/>
                  </a:ext>
                </a:extLst>
              </p:cNvPr>
              <p:cNvSpPr>
                <a:spLocks noChangeAspect="1"/>
              </p:cNvSpPr>
              <p:nvPr/>
            </p:nvSpPr>
            <p:spPr>
              <a:xfrm>
                <a:off x="3942120" y="3982311"/>
                <a:ext cx="1074419" cy="10744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XPU</a:t>
                </a:r>
              </a:p>
            </p:txBody>
          </p:sp>
          <p:grpSp>
            <p:nvGrpSpPr>
              <p:cNvPr id="88" name="Group 87">
                <a:extLst>
                  <a:ext uri="{FF2B5EF4-FFF2-40B4-BE49-F238E27FC236}">
                    <a16:creationId xmlns:a16="http://schemas.microsoft.com/office/drawing/2014/main" id="{0800E173-BC94-E6B3-3A41-D1E8F683F87E}"/>
                  </a:ext>
                </a:extLst>
              </p:cNvPr>
              <p:cNvGrpSpPr/>
              <p:nvPr/>
            </p:nvGrpSpPr>
            <p:grpSpPr>
              <a:xfrm>
                <a:off x="3576681" y="5450358"/>
                <a:ext cx="966317" cy="966317"/>
                <a:chOff x="2595580" y="3581675"/>
                <a:chExt cx="1817906" cy="1817908"/>
              </a:xfrm>
            </p:grpSpPr>
            <p:sp>
              <p:nvSpPr>
                <p:cNvPr id="89" name="Rectangle 88">
                  <a:extLst>
                    <a:ext uri="{FF2B5EF4-FFF2-40B4-BE49-F238E27FC236}">
                      <a16:creationId xmlns:a16="http://schemas.microsoft.com/office/drawing/2014/main" id="{C4393D6C-ED10-BD14-271B-9EEC252BF1D9}"/>
                    </a:ext>
                  </a:extLst>
                </p:cNvPr>
                <p:cNvSpPr>
                  <a:spLocks noChangeAspect="1"/>
                </p:cNvSpPr>
                <p:nvPr/>
              </p:nvSpPr>
              <p:spPr>
                <a:xfrm>
                  <a:off x="2595580" y="3581675"/>
                  <a:ext cx="1817906" cy="1817908"/>
                </a:xfrm>
                <a:prstGeom prst="rect">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grpSp>
              <p:nvGrpSpPr>
                <p:cNvPr id="90" name="Group 89">
                  <a:extLst>
                    <a:ext uri="{FF2B5EF4-FFF2-40B4-BE49-F238E27FC236}">
                      <a16:creationId xmlns:a16="http://schemas.microsoft.com/office/drawing/2014/main" id="{D5593A6F-3336-0AE7-C2C3-F3CBFF2EE351}"/>
                    </a:ext>
                  </a:extLst>
                </p:cNvPr>
                <p:cNvGrpSpPr/>
                <p:nvPr/>
              </p:nvGrpSpPr>
              <p:grpSpPr>
                <a:xfrm>
                  <a:off x="2652390" y="3953854"/>
                  <a:ext cx="1713194" cy="1020501"/>
                  <a:chOff x="2652390" y="3953855"/>
                  <a:chExt cx="1713194" cy="1020501"/>
                </a:xfrm>
              </p:grpSpPr>
              <p:cxnSp>
                <p:nvCxnSpPr>
                  <p:cNvPr id="95" name="Straight Arrow Connector 94">
                    <a:extLst>
                      <a:ext uri="{FF2B5EF4-FFF2-40B4-BE49-F238E27FC236}">
                        <a16:creationId xmlns:a16="http://schemas.microsoft.com/office/drawing/2014/main" id="{EF5A9F3D-E539-EC7C-2809-15CE830E6C55}"/>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A4D88CF1-235B-1510-47AA-7F03BC302B5A}"/>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7C1BFCB2-19E4-0D3C-2F17-3CFCC886055F}"/>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77C101BC-5758-9E95-939B-3AC2C76ACCC8}"/>
                    </a:ext>
                  </a:extLst>
                </p:cNvPr>
                <p:cNvGrpSpPr/>
                <p:nvPr/>
              </p:nvGrpSpPr>
              <p:grpSpPr>
                <a:xfrm flipH="1">
                  <a:off x="2641028" y="3953854"/>
                  <a:ext cx="1699003" cy="1020501"/>
                  <a:chOff x="2666581" y="3953855"/>
                  <a:chExt cx="1699003" cy="1020501"/>
                </a:xfrm>
              </p:grpSpPr>
              <p:cxnSp>
                <p:nvCxnSpPr>
                  <p:cNvPr id="92" name="Straight Arrow Connector 91">
                    <a:extLst>
                      <a:ext uri="{FF2B5EF4-FFF2-40B4-BE49-F238E27FC236}">
                        <a16:creationId xmlns:a16="http://schemas.microsoft.com/office/drawing/2014/main" id="{FAEDED2F-B742-C46C-AC3C-DD20DF889EEE}"/>
                      </a:ext>
                    </a:extLst>
                  </p:cNvPr>
                  <p:cNvCxnSpPr>
                    <a:cxnSpLocks/>
                  </p:cNvCxnSpPr>
                  <p:nvPr/>
                </p:nvCxnSpPr>
                <p:spPr>
                  <a:xfrm flipH="1">
                    <a:off x="2666581" y="4952042"/>
                    <a:ext cx="586752"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F237FAD6-B4DA-87A3-0BCC-28880AD95219}"/>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A813A198-E7D2-8EBE-620C-E8CE4D8B72A6}"/>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09" name="TextBox 108">
                <a:extLst>
                  <a:ext uri="{FF2B5EF4-FFF2-40B4-BE49-F238E27FC236}">
                    <a16:creationId xmlns:a16="http://schemas.microsoft.com/office/drawing/2014/main" id="{77EF4644-A4E0-04FE-984F-AC37CB980761}"/>
                  </a:ext>
                </a:extLst>
              </p:cNvPr>
              <p:cNvSpPr txBox="1"/>
              <p:nvPr/>
            </p:nvSpPr>
            <p:spPr>
              <a:xfrm>
                <a:off x="2436274" y="5656835"/>
                <a:ext cx="1139103" cy="435505"/>
              </a:xfrm>
              <a:prstGeom prst="rect">
                <a:avLst/>
              </a:prstGeom>
              <a:noFill/>
            </p:spPr>
            <p:txBody>
              <a:bodyPr wrap="square" rtlCol="0">
                <a:spAutoFit/>
              </a:bodyPr>
              <a:lstStyle/>
              <a:p>
                <a:pPr algn="ctr"/>
                <a:r>
                  <a:rPr lang="en-US" sz="2000" b="1" dirty="0"/>
                  <a:t>…</a:t>
                </a:r>
              </a:p>
            </p:txBody>
          </p:sp>
          <p:sp>
            <p:nvSpPr>
              <p:cNvPr id="110" name="TextBox 109">
                <a:extLst>
                  <a:ext uri="{FF2B5EF4-FFF2-40B4-BE49-F238E27FC236}">
                    <a16:creationId xmlns:a16="http://schemas.microsoft.com/office/drawing/2014/main" id="{03E19963-F726-89EE-3B35-28661D7D8E1A}"/>
                  </a:ext>
                </a:extLst>
              </p:cNvPr>
              <p:cNvSpPr txBox="1"/>
              <p:nvPr/>
            </p:nvSpPr>
            <p:spPr>
              <a:xfrm>
                <a:off x="2931946" y="4235644"/>
                <a:ext cx="1139103" cy="435505"/>
              </a:xfrm>
              <a:prstGeom prst="rect">
                <a:avLst/>
              </a:prstGeom>
              <a:noFill/>
            </p:spPr>
            <p:txBody>
              <a:bodyPr wrap="square" rtlCol="0">
                <a:spAutoFit/>
              </a:bodyPr>
              <a:lstStyle/>
              <a:p>
                <a:pPr algn="ctr"/>
                <a:r>
                  <a:rPr lang="en-US" sz="2000" dirty="0"/>
                  <a:t>…</a:t>
                </a:r>
              </a:p>
            </p:txBody>
          </p:sp>
          <p:cxnSp>
            <p:nvCxnSpPr>
              <p:cNvPr id="112" name="Straight Connector 111">
                <a:extLst>
                  <a:ext uri="{FF2B5EF4-FFF2-40B4-BE49-F238E27FC236}">
                    <a16:creationId xmlns:a16="http://schemas.microsoft.com/office/drawing/2014/main" id="{D16FC0F9-2956-CED3-6592-C21BD318B59B}"/>
                  </a:ext>
                </a:extLst>
              </p:cNvPr>
              <p:cNvCxnSpPr>
                <a:stCxn id="45" idx="2"/>
                <a:endCxn id="5" idx="0"/>
              </p:cNvCxnSpPr>
              <p:nvPr/>
            </p:nvCxnSpPr>
            <p:spPr>
              <a:xfrm>
                <a:off x="1331683" y="5073059"/>
                <a:ext cx="713354" cy="377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76DCF88-C609-3AC5-C534-F899E2E28DCA}"/>
                  </a:ext>
                </a:extLst>
              </p:cNvPr>
              <p:cNvCxnSpPr>
                <a:cxnSpLocks/>
                <a:endCxn id="89" idx="0"/>
              </p:cNvCxnSpPr>
              <p:nvPr/>
            </p:nvCxnSpPr>
            <p:spPr>
              <a:xfrm>
                <a:off x="1233558" y="5061199"/>
                <a:ext cx="2826282" cy="389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9C3CDA4-6689-7CA9-800A-649AE8998FAB}"/>
                  </a:ext>
                </a:extLst>
              </p:cNvPr>
              <p:cNvCxnSpPr>
                <a:cxnSpLocks/>
                <a:stCxn id="46" idx="2"/>
                <a:endCxn id="5" idx="0"/>
              </p:cNvCxnSpPr>
              <p:nvPr/>
            </p:nvCxnSpPr>
            <p:spPr>
              <a:xfrm flipH="1">
                <a:off x="2045037" y="5073059"/>
                <a:ext cx="565950" cy="377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79E02E8-89D4-59BC-A960-5F54BAAA744E}"/>
                  </a:ext>
                </a:extLst>
              </p:cNvPr>
              <p:cNvCxnSpPr>
                <a:cxnSpLocks/>
                <a:stCxn id="46" idx="2"/>
                <a:endCxn id="89" idx="0"/>
              </p:cNvCxnSpPr>
              <p:nvPr/>
            </p:nvCxnSpPr>
            <p:spPr>
              <a:xfrm>
                <a:off x="2610987" y="5073059"/>
                <a:ext cx="1448853" cy="377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DC40B15-02A8-B204-8D19-99CD3816DC41}"/>
                  </a:ext>
                </a:extLst>
              </p:cNvPr>
              <p:cNvCxnSpPr>
                <a:cxnSpLocks/>
                <a:endCxn id="47" idx="2"/>
              </p:cNvCxnSpPr>
              <p:nvPr/>
            </p:nvCxnSpPr>
            <p:spPr>
              <a:xfrm flipV="1">
                <a:off x="2140794" y="5056730"/>
                <a:ext cx="2338536" cy="4114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2C056F67-7AED-5F0E-C29E-CFA65789CA22}"/>
                  </a:ext>
                </a:extLst>
              </p:cNvPr>
              <p:cNvCxnSpPr>
                <a:cxnSpLocks/>
                <a:stCxn id="89" idx="0"/>
                <a:endCxn id="47" idx="2"/>
              </p:cNvCxnSpPr>
              <p:nvPr/>
            </p:nvCxnSpPr>
            <p:spPr>
              <a:xfrm flipV="1">
                <a:off x="4059840" y="5056730"/>
                <a:ext cx="419490" cy="3936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9" name="Group 128">
            <a:extLst>
              <a:ext uri="{FF2B5EF4-FFF2-40B4-BE49-F238E27FC236}">
                <a16:creationId xmlns:a16="http://schemas.microsoft.com/office/drawing/2014/main" id="{B9B44440-6DC8-E51E-E975-E3F99640DD65}"/>
              </a:ext>
            </a:extLst>
          </p:cNvPr>
          <p:cNvGrpSpPr/>
          <p:nvPr/>
        </p:nvGrpSpPr>
        <p:grpSpPr>
          <a:xfrm>
            <a:off x="6681881" y="4084310"/>
            <a:ext cx="4245949" cy="2426136"/>
            <a:chOff x="397330" y="3702918"/>
            <a:chExt cx="5040085" cy="2879906"/>
          </a:xfrm>
        </p:grpSpPr>
        <p:sp>
          <p:nvSpPr>
            <p:cNvPr id="130" name="Rectangle 129">
              <a:extLst>
                <a:ext uri="{FF2B5EF4-FFF2-40B4-BE49-F238E27FC236}">
                  <a16:creationId xmlns:a16="http://schemas.microsoft.com/office/drawing/2014/main" id="{63176BEB-9D31-3A39-E203-7CE14529A39C}"/>
                </a:ext>
              </a:extLst>
            </p:cNvPr>
            <p:cNvSpPr/>
            <p:nvPr/>
          </p:nvSpPr>
          <p:spPr>
            <a:xfrm>
              <a:off x="397330" y="3702918"/>
              <a:ext cx="5040085" cy="2879906"/>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grpSp>
          <p:nvGrpSpPr>
            <p:cNvPr id="131" name="Group 130">
              <a:extLst>
                <a:ext uri="{FF2B5EF4-FFF2-40B4-BE49-F238E27FC236}">
                  <a16:creationId xmlns:a16="http://schemas.microsoft.com/office/drawing/2014/main" id="{3B550AB7-BE65-38EB-617C-DF8E55511EE1}"/>
                </a:ext>
              </a:extLst>
            </p:cNvPr>
            <p:cNvGrpSpPr/>
            <p:nvPr/>
          </p:nvGrpSpPr>
          <p:grpSpPr>
            <a:xfrm>
              <a:off x="794473" y="3982311"/>
              <a:ext cx="4222066" cy="2434364"/>
              <a:chOff x="794473" y="3982311"/>
              <a:chExt cx="4222066" cy="2434364"/>
            </a:xfrm>
          </p:grpSpPr>
          <p:grpSp>
            <p:nvGrpSpPr>
              <p:cNvPr id="132" name="Group 131">
                <a:extLst>
                  <a:ext uri="{FF2B5EF4-FFF2-40B4-BE49-F238E27FC236}">
                    <a16:creationId xmlns:a16="http://schemas.microsoft.com/office/drawing/2014/main" id="{95C73D76-B854-C6FB-C472-08849A41BCC7}"/>
                  </a:ext>
                </a:extLst>
              </p:cNvPr>
              <p:cNvGrpSpPr/>
              <p:nvPr/>
            </p:nvGrpSpPr>
            <p:grpSpPr>
              <a:xfrm>
                <a:off x="1561878" y="5450358"/>
                <a:ext cx="966317" cy="966317"/>
                <a:chOff x="2595580" y="3581675"/>
                <a:chExt cx="1817906" cy="1817908"/>
              </a:xfrm>
            </p:grpSpPr>
            <p:sp>
              <p:nvSpPr>
                <p:cNvPr id="154" name="Rectangle 153">
                  <a:extLst>
                    <a:ext uri="{FF2B5EF4-FFF2-40B4-BE49-F238E27FC236}">
                      <a16:creationId xmlns:a16="http://schemas.microsoft.com/office/drawing/2014/main" id="{89EF8AE0-357A-83AB-5745-CDBCFDD279E7}"/>
                    </a:ext>
                  </a:extLst>
                </p:cNvPr>
                <p:cNvSpPr>
                  <a:spLocks noChangeAspect="1"/>
                </p:cNvSpPr>
                <p:nvPr/>
              </p:nvSpPr>
              <p:spPr>
                <a:xfrm>
                  <a:off x="2595580" y="3581675"/>
                  <a:ext cx="1817906" cy="1817908"/>
                </a:xfrm>
                <a:prstGeom prst="rect">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grpSp>
              <p:nvGrpSpPr>
                <p:cNvPr id="155" name="Group 154">
                  <a:extLst>
                    <a:ext uri="{FF2B5EF4-FFF2-40B4-BE49-F238E27FC236}">
                      <a16:creationId xmlns:a16="http://schemas.microsoft.com/office/drawing/2014/main" id="{81CF495A-EBD5-9042-6B46-31D593365B6C}"/>
                    </a:ext>
                  </a:extLst>
                </p:cNvPr>
                <p:cNvGrpSpPr/>
                <p:nvPr/>
              </p:nvGrpSpPr>
              <p:grpSpPr>
                <a:xfrm>
                  <a:off x="2652390" y="3953854"/>
                  <a:ext cx="1713194" cy="1020501"/>
                  <a:chOff x="2652390" y="3953855"/>
                  <a:chExt cx="1713194" cy="1020501"/>
                </a:xfrm>
              </p:grpSpPr>
              <p:cxnSp>
                <p:nvCxnSpPr>
                  <p:cNvPr id="160" name="Straight Arrow Connector 159">
                    <a:extLst>
                      <a:ext uri="{FF2B5EF4-FFF2-40B4-BE49-F238E27FC236}">
                        <a16:creationId xmlns:a16="http://schemas.microsoft.com/office/drawing/2014/main" id="{04F8F1A7-D798-9FD2-30DA-4F40C33C4F54}"/>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0AF0A2D6-8152-CCD5-994D-11EEA70A23CF}"/>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5C1BC291-21A3-40C2-25FC-701FF8022B15}"/>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BCB2EF41-B81D-EFEA-BA9C-FF7B196FDE48}"/>
                    </a:ext>
                  </a:extLst>
                </p:cNvPr>
                <p:cNvGrpSpPr/>
                <p:nvPr/>
              </p:nvGrpSpPr>
              <p:grpSpPr>
                <a:xfrm flipH="1">
                  <a:off x="2641028" y="3953854"/>
                  <a:ext cx="1713194" cy="1020501"/>
                  <a:chOff x="2652390" y="3953855"/>
                  <a:chExt cx="1713194" cy="1020501"/>
                </a:xfrm>
              </p:grpSpPr>
              <p:cxnSp>
                <p:nvCxnSpPr>
                  <p:cNvPr id="157" name="Straight Arrow Connector 156">
                    <a:extLst>
                      <a:ext uri="{FF2B5EF4-FFF2-40B4-BE49-F238E27FC236}">
                        <a16:creationId xmlns:a16="http://schemas.microsoft.com/office/drawing/2014/main" id="{BAB3294D-9041-B0FB-5700-097D7F355D12}"/>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2A56070F-FEEC-D4E2-EE12-CEA5CCAA3E2A}"/>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7D6F735C-DEB7-E5C1-B301-D33DF45EC9E8}"/>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33" name="Rectangle 132">
                <a:extLst>
                  <a:ext uri="{FF2B5EF4-FFF2-40B4-BE49-F238E27FC236}">
                    <a16:creationId xmlns:a16="http://schemas.microsoft.com/office/drawing/2014/main" id="{7CA43CC4-0C05-D133-E6DC-2C3B99BAAE2C}"/>
                  </a:ext>
                </a:extLst>
              </p:cNvPr>
              <p:cNvSpPr>
                <a:spLocks noChangeAspect="1"/>
              </p:cNvSpPr>
              <p:nvPr/>
            </p:nvSpPr>
            <p:spPr>
              <a:xfrm>
                <a:off x="794473" y="3998640"/>
                <a:ext cx="1074419" cy="10744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XPU</a:t>
                </a:r>
              </a:p>
            </p:txBody>
          </p:sp>
          <p:sp>
            <p:nvSpPr>
              <p:cNvPr id="134" name="Rectangle 133">
                <a:extLst>
                  <a:ext uri="{FF2B5EF4-FFF2-40B4-BE49-F238E27FC236}">
                    <a16:creationId xmlns:a16="http://schemas.microsoft.com/office/drawing/2014/main" id="{7E2CAF65-06E4-90D7-02A6-2CD0B61EC83B}"/>
                  </a:ext>
                </a:extLst>
              </p:cNvPr>
              <p:cNvSpPr>
                <a:spLocks noChangeAspect="1"/>
              </p:cNvSpPr>
              <p:nvPr/>
            </p:nvSpPr>
            <p:spPr>
              <a:xfrm>
                <a:off x="2073777" y="3998640"/>
                <a:ext cx="1074419" cy="10744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XPU</a:t>
                </a:r>
              </a:p>
            </p:txBody>
          </p:sp>
          <p:sp>
            <p:nvSpPr>
              <p:cNvPr id="135" name="Rectangle 134">
                <a:extLst>
                  <a:ext uri="{FF2B5EF4-FFF2-40B4-BE49-F238E27FC236}">
                    <a16:creationId xmlns:a16="http://schemas.microsoft.com/office/drawing/2014/main" id="{29437D18-0468-F233-46EF-53CA961CF559}"/>
                  </a:ext>
                </a:extLst>
              </p:cNvPr>
              <p:cNvSpPr>
                <a:spLocks noChangeAspect="1"/>
              </p:cNvSpPr>
              <p:nvPr/>
            </p:nvSpPr>
            <p:spPr>
              <a:xfrm>
                <a:off x="3942120" y="3982311"/>
                <a:ext cx="1074419" cy="10744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XPU</a:t>
                </a:r>
              </a:p>
            </p:txBody>
          </p:sp>
          <p:grpSp>
            <p:nvGrpSpPr>
              <p:cNvPr id="136" name="Group 135">
                <a:extLst>
                  <a:ext uri="{FF2B5EF4-FFF2-40B4-BE49-F238E27FC236}">
                    <a16:creationId xmlns:a16="http://schemas.microsoft.com/office/drawing/2014/main" id="{78C0EEF1-B943-C858-A709-5508BF6DD837}"/>
                  </a:ext>
                </a:extLst>
              </p:cNvPr>
              <p:cNvGrpSpPr/>
              <p:nvPr/>
            </p:nvGrpSpPr>
            <p:grpSpPr>
              <a:xfrm>
                <a:off x="3576681" y="5450358"/>
                <a:ext cx="966317" cy="966317"/>
                <a:chOff x="2595580" y="3581675"/>
                <a:chExt cx="1817906" cy="1817908"/>
              </a:xfrm>
            </p:grpSpPr>
            <p:sp>
              <p:nvSpPr>
                <p:cNvPr id="145" name="Rectangle 144">
                  <a:extLst>
                    <a:ext uri="{FF2B5EF4-FFF2-40B4-BE49-F238E27FC236}">
                      <a16:creationId xmlns:a16="http://schemas.microsoft.com/office/drawing/2014/main" id="{6E449ED8-BA7A-C326-B625-31A3A6A3A791}"/>
                    </a:ext>
                  </a:extLst>
                </p:cNvPr>
                <p:cNvSpPr>
                  <a:spLocks noChangeAspect="1"/>
                </p:cNvSpPr>
                <p:nvPr/>
              </p:nvSpPr>
              <p:spPr>
                <a:xfrm>
                  <a:off x="2595580" y="3581675"/>
                  <a:ext cx="1817906" cy="1817908"/>
                </a:xfrm>
                <a:prstGeom prst="rect">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grpSp>
              <p:nvGrpSpPr>
                <p:cNvPr id="146" name="Group 145">
                  <a:extLst>
                    <a:ext uri="{FF2B5EF4-FFF2-40B4-BE49-F238E27FC236}">
                      <a16:creationId xmlns:a16="http://schemas.microsoft.com/office/drawing/2014/main" id="{C12542BD-1072-E583-546E-0444BAF4A4C7}"/>
                    </a:ext>
                  </a:extLst>
                </p:cNvPr>
                <p:cNvGrpSpPr/>
                <p:nvPr/>
              </p:nvGrpSpPr>
              <p:grpSpPr>
                <a:xfrm>
                  <a:off x="2652390" y="3953854"/>
                  <a:ext cx="1713194" cy="1020501"/>
                  <a:chOff x="2652390" y="3953855"/>
                  <a:chExt cx="1713194" cy="1020501"/>
                </a:xfrm>
              </p:grpSpPr>
              <p:cxnSp>
                <p:nvCxnSpPr>
                  <p:cNvPr id="151" name="Straight Arrow Connector 150">
                    <a:extLst>
                      <a:ext uri="{FF2B5EF4-FFF2-40B4-BE49-F238E27FC236}">
                        <a16:creationId xmlns:a16="http://schemas.microsoft.com/office/drawing/2014/main" id="{439AC80D-828D-C3FA-8161-E36F06A8E2E5}"/>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D562E6A4-3C1E-2E7C-B093-A219BB1538D5}"/>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D5C0582D-BC99-E6A4-56B1-7860FEDE5AC2}"/>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65F8814-750C-AA60-0FF7-BC55719054E8}"/>
                    </a:ext>
                  </a:extLst>
                </p:cNvPr>
                <p:cNvGrpSpPr/>
                <p:nvPr/>
              </p:nvGrpSpPr>
              <p:grpSpPr>
                <a:xfrm flipH="1">
                  <a:off x="2641028" y="3953854"/>
                  <a:ext cx="1713194" cy="1020501"/>
                  <a:chOff x="2652390" y="3953855"/>
                  <a:chExt cx="1713194" cy="1020501"/>
                </a:xfrm>
              </p:grpSpPr>
              <p:cxnSp>
                <p:nvCxnSpPr>
                  <p:cNvPr id="148" name="Straight Arrow Connector 147">
                    <a:extLst>
                      <a:ext uri="{FF2B5EF4-FFF2-40B4-BE49-F238E27FC236}">
                        <a16:creationId xmlns:a16="http://schemas.microsoft.com/office/drawing/2014/main" id="{64434A5B-D1F9-8286-672A-700ACA1093A8}"/>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80391826-295C-ECAB-30AB-963D09159352}"/>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9358161F-F465-73F5-787B-AA43AD75051E}"/>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37" name="TextBox 136">
                <a:extLst>
                  <a:ext uri="{FF2B5EF4-FFF2-40B4-BE49-F238E27FC236}">
                    <a16:creationId xmlns:a16="http://schemas.microsoft.com/office/drawing/2014/main" id="{F6A7D25E-F2E6-780D-2B13-B5DA6207AA6F}"/>
                  </a:ext>
                </a:extLst>
              </p:cNvPr>
              <p:cNvSpPr txBox="1"/>
              <p:nvPr/>
            </p:nvSpPr>
            <p:spPr>
              <a:xfrm>
                <a:off x="2436274" y="5656835"/>
                <a:ext cx="1139103" cy="435505"/>
              </a:xfrm>
              <a:prstGeom prst="rect">
                <a:avLst/>
              </a:prstGeom>
              <a:noFill/>
            </p:spPr>
            <p:txBody>
              <a:bodyPr wrap="square" rtlCol="0">
                <a:spAutoFit/>
              </a:bodyPr>
              <a:lstStyle/>
              <a:p>
                <a:pPr algn="ctr"/>
                <a:r>
                  <a:rPr lang="en-US" sz="2000" b="1" dirty="0"/>
                  <a:t>…</a:t>
                </a:r>
              </a:p>
            </p:txBody>
          </p:sp>
          <p:sp>
            <p:nvSpPr>
              <p:cNvPr id="138" name="TextBox 137">
                <a:extLst>
                  <a:ext uri="{FF2B5EF4-FFF2-40B4-BE49-F238E27FC236}">
                    <a16:creationId xmlns:a16="http://schemas.microsoft.com/office/drawing/2014/main" id="{9A18E069-ED56-32F7-9491-21FA438E2B2B}"/>
                  </a:ext>
                </a:extLst>
              </p:cNvPr>
              <p:cNvSpPr txBox="1"/>
              <p:nvPr/>
            </p:nvSpPr>
            <p:spPr>
              <a:xfrm>
                <a:off x="2931946" y="4235644"/>
                <a:ext cx="1139103" cy="435505"/>
              </a:xfrm>
              <a:prstGeom prst="rect">
                <a:avLst/>
              </a:prstGeom>
              <a:noFill/>
            </p:spPr>
            <p:txBody>
              <a:bodyPr wrap="square" rtlCol="0">
                <a:spAutoFit/>
              </a:bodyPr>
              <a:lstStyle/>
              <a:p>
                <a:pPr algn="ctr"/>
                <a:r>
                  <a:rPr lang="en-US" sz="2000" dirty="0"/>
                  <a:t>…</a:t>
                </a:r>
              </a:p>
            </p:txBody>
          </p:sp>
          <p:cxnSp>
            <p:nvCxnSpPr>
              <p:cNvPr id="139" name="Straight Connector 138">
                <a:extLst>
                  <a:ext uri="{FF2B5EF4-FFF2-40B4-BE49-F238E27FC236}">
                    <a16:creationId xmlns:a16="http://schemas.microsoft.com/office/drawing/2014/main" id="{D13084A1-157D-9E48-E6C2-153BCD937C57}"/>
                  </a:ext>
                </a:extLst>
              </p:cNvPr>
              <p:cNvCxnSpPr>
                <a:stCxn id="133" idx="2"/>
                <a:endCxn id="154" idx="0"/>
              </p:cNvCxnSpPr>
              <p:nvPr/>
            </p:nvCxnSpPr>
            <p:spPr>
              <a:xfrm>
                <a:off x="1331683" y="5073059"/>
                <a:ext cx="713354" cy="377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83102FE-9E10-90F8-1BBF-4D318EA92C48}"/>
                  </a:ext>
                </a:extLst>
              </p:cNvPr>
              <p:cNvCxnSpPr>
                <a:cxnSpLocks/>
                <a:endCxn id="145" idx="0"/>
              </p:cNvCxnSpPr>
              <p:nvPr/>
            </p:nvCxnSpPr>
            <p:spPr>
              <a:xfrm>
                <a:off x="1233558" y="5061199"/>
                <a:ext cx="2826282" cy="389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52D3C12-ED22-3FD9-280D-E9C32D7597F4}"/>
                  </a:ext>
                </a:extLst>
              </p:cNvPr>
              <p:cNvCxnSpPr>
                <a:cxnSpLocks/>
                <a:stCxn id="134" idx="2"/>
                <a:endCxn id="154" idx="0"/>
              </p:cNvCxnSpPr>
              <p:nvPr/>
            </p:nvCxnSpPr>
            <p:spPr>
              <a:xfrm flipH="1">
                <a:off x="2045037" y="5073059"/>
                <a:ext cx="565950" cy="377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E28C47E-C500-A33C-5B40-F20F2C25DEA8}"/>
                  </a:ext>
                </a:extLst>
              </p:cNvPr>
              <p:cNvCxnSpPr>
                <a:cxnSpLocks/>
                <a:stCxn id="134" idx="2"/>
                <a:endCxn id="145" idx="0"/>
              </p:cNvCxnSpPr>
              <p:nvPr/>
            </p:nvCxnSpPr>
            <p:spPr>
              <a:xfrm>
                <a:off x="2610987" y="5073059"/>
                <a:ext cx="1448853" cy="377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3B18F33-ACE6-8A93-AD0C-D064ADA458D1}"/>
                  </a:ext>
                </a:extLst>
              </p:cNvPr>
              <p:cNvCxnSpPr>
                <a:cxnSpLocks/>
                <a:endCxn id="135" idx="2"/>
              </p:cNvCxnSpPr>
              <p:nvPr/>
            </p:nvCxnSpPr>
            <p:spPr>
              <a:xfrm flipV="1">
                <a:off x="2140794" y="5056730"/>
                <a:ext cx="2338536" cy="4114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1E9C50F-C842-1AE0-6EBF-15846D4854DA}"/>
                  </a:ext>
                </a:extLst>
              </p:cNvPr>
              <p:cNvCxnSpPr>
                <a:cxnSpLocks/>
                <a:stCxn id="145" idx="0"/>
                <a:endCxn id="135" idx="2"/>
              </p:cNvCxnSpPr>
              <p:nvPr/>
            </p:nvCxnSpPr>
            <p:spPr>
              <a:xfrm flipV="1">
                <a:off x="4059840" y="5056730"/>
                <a:ext cx="419490" cy="3936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63" name="Group 162">
            <a:extLst>
              <a:ext uri="{FF2B5EF4-FFF2-40B4-BE49-F238E27FC236}">
                <a16:creationId xmlns:a16="http://schemas.microsoft.com/office/drawing/2014/main" id="{23550E45-BACF-CD14-2955-81FD62871A8A}"/>
              </a:ext>
            </a:extLst>
          </p:cNvPr>
          <p:cNvGrpSpPr/>
          <p:nvPr/>
        </p:nvGrpSpPr>
        <p:grpSpPr>
          <a:xfrm>
            <a:off x="3957246" y="2557382"/>
            <a:ext cx="814060" cy="814060"/>
            <a:chOff x="2595580" y="3581675"/>
            <a:chExt cx="1817906" cy="1817908"/>
          </a:xfrm>
        </p:grpSpPr>
        <p:sp>
          <p:nvSpPr>
            <p:cNvPr id="164" name="Rectangle 163">
              <a:extLst>
                <a:ext uri="{FF2B5EF4-FFF2-40B4-BE49-F238E27FC236}">
                  <a16:creationId xmlns:a16="http://schemas.microsoft.com/office/drawing/2014/main" id="{FAE7B9D8-D554-21CD-B2EB-BF571DCFD12E}"/>
                </a:ext>
              </a:extLst>
            </p:cNvPr>
            <p:cNvSpPr>
              <a:spLocks noChangeAspect="1"/>
            </p:cNvSpPr>
            <p:nvPr/>
          </p:nvSpPr>
          <p:spPr>
            <a:xfrm>
              <a:off x="2595580" y="3581675"/>
              <a:ext cx="1817906" cy="1817908"/>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grpSp>
          <p:nvGrpSpPr>
            <p:cNvPr id="165" name="Group 164">
              <a:extLst>
                <a:ext uri="{FF2B5EF4-FFF2-40B4-BE49-F238E27FC236}">
                  <a16:creationId xmlns:a16="http://schemas.microsoft.com/office/drawing/2014/main" id="{B09A3FA3-3435-D205-2EC8-EE6229FF6280}"/>
                </a:ext>
              </a:extLst>
            </p:cNvPr>
            <p:cNvGrpSpPr/>
            <p:nvPr/>
          </p:nvGrpSpPr>
          <p:grpSpPr>
            <a:xfrm>
              <a:off x="2652390" y="3953854"/>
              <a:ext cx="1713194" cy="1020501"/>
              <a:chOff x="2652390" y="3953855"/>
              <a:chExt cx="1713194" cy="1020501"/>
            </a:xfrm>
          </p:grpSpPr>
          <p:cxnSp>
            <p:nvCxnSpPr>
              <p:cNvPr id="170" name="Straight Arrow Connector 169">
                <a:extLst>
                  <a:ext uri="{FF2B5EF4-FFF2-40B4-BE49-F238E27FC236}">
                    <a16:creationId xmlns:a16="http://schemas.microsoft.com/office/drawing/2014/main" id="{AF1387B9-4E37-3B71-29D4-1F59A0A227A4}"/>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4DD4E782-4EC6-25DB-B696-08CBFC7B00F6}"/>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AB004026-7CC1-389A-2413-D6C8CCB69DEE}"/>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4CB3218A-4126-0081-17AE-0F1F4FD272CA}"/>
                </a:ext>
              </a:extLst>
            </p:cNvPr>
            <p:cNvGrpSpPr/>
            <p:nvPr/>
          </p:nvGrpSpPr>
          <p:grpSpPr>
            <a:xfrm flipH="1">
              <a:off x="2641028" y="3953854"/>
              <a:ext cx="1713194" cy="1020501"/>
              <a:chOff x="2652390" y="3953855"/>
              <a:chExt cx="1713194" cy="1020501"/>
            </a:xfrm>
          </p:grpSpPr>
          <p:cxnSp>
            <p:nvCxnSpPr>
              <p:cNvPr id="167" name="Straight Arrow Connector 166">
                <a:extLst>
                  <a:ext uri="{FF2B5EF4-FFF2-40B4-BE49-F238E27FC236}">
                    <a16:creationId xmlns:a16="http://schemas.microsoft.com/office/drawing/2014/main" id="{0D0D5E3F-4AE9-4992-C952-F39E0E76A07E}"/>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4FE7F5B7-C32B-8150-DB2D-5A65036C4A78}"/>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0AB006F1-3C75-5BEB-7725-FFD0846FE0D3}"/>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73" name="TextBox 172">
            <a:extLst>
              <a:ext uri="{FF2B5EF4-FFF2-40B4-BE49-F238E27FC236}">
                <a16:creationId xmlns:a16="http://schemas.microsoft.com/office/drawing/2014/main" id="{E0403DEA-A847-F6CC-B1C0-427AB2EA4D71}"/>
              </a:ext>
            </a:extLst>
          </p:cNvPr>
          <p:cNvSpPr txBox="1"/>
          <p:nvPr/>
        </p:nvSpPr>
        <p:spPr>
          <a:xfrm>
            <a:off x="5686016" y="4953598"/>
            <a:ext cx="959622" cy="400110"/>
          </a:xfrm>
          <a:prstGeom prst="rect">
            <a:avLst/>
          </a:prstGeom>
          <a:noFill/>
        </p:spPr>
        <p:txBody>
          <a:bodyPr wrap="square" rtlCol="0">
            <a:spAutoFit/>
          </a:bodyPr>
          <a:lstStyle/>
          <a:p>
            <a:pPr algn="ctr"/>
            <a:r>
              <a:rPr lang="en-US" sz="2000" b="1" dirty="0"/>
              <a:t>…</a:t>
            </a:r>
          </a:p>
        </p:txBody>
      </p:sp>
      <p:grpSp>
        <p:nvGrpSpPr>
          <p:cNvPr id="184" name="Group 183">
            <a:extLst>
              <a:ext uri="{FF2B5EF4-FFF2-40B4-BE49-F238E27FC236}">
                <a16:creationId xmlns:a16="http://schemas.microsoft.com/office/drawing/2014/main" id="{A6572247-54C7-ECB3-3974-B0EF01353A56}"/>
              </a:ext>
            </a:extLst>
          </p:cNvPr>
          <p:cNvGrpSpPr/>
          <p:nvPr/>
        </p:nvGrpSpPr>
        <p:grpSpPr>
          <a:xfrm>
            <a:off x="9360474" y="2557382"/>
            <a:ext cx="814060" cy="814060"/>
            <a:chOff x="2595580" y="3581675"/>
            <a:chExt cx="1817906" cy="1817908"/>
          </a:xfrm>
        </p:grpSpPr>
        <p:sp>
          <p:nvSpPr>
            <p:cNvPr id="185" name="Rectangle 184">
              <a:extLst>
                <a:ext uri="{FF2B5EF4-FFF2-40B4-BE49-F238E27FC236}">
                  <a16:creationId xmlns:a16="http://schemas.microsoft.com/office/drawing/2014/main" id="{D12B3BE1-CE51-7EC1-EB62-073BA66AD229}"/>
                </a:ext>
              </a:extLst>
            </p:cNvPr>
            <p:cNvSpPr>
              <a:spLocks noChangeAspect="1"/>
            </p:cNvSpPr>
            <p:nvPr/>
          </p:nvSpPr>
          <p:spPr>
            <a:xfrm>
              <a:off x="2595580" y="3581675"/>
              <a:ext cx="1817906" cy="1817908"/>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grpSp>
          <p:nvGrpSpPr>
            <p:cNvPr id="186" name="Group 185">
              <a:extLst>
                <a:ext uri="{FF2B5EF4-FFF2-40B4-BE49-F238E27FC236}">
                  <a16:creationId xmlns:a16="http://schemas.microsoft.com/office/drawing/2014/main" id="{BD8AE5B4-1EEB-AAC2-4489-1BEAB7638E52}"/>
                </a:ext>
              </a:extLst>
            </p:cNvPr>
            <p:cNvGrpSpPr/>
            <p:nvPr/>
          </p:nvGrpSpPr>
          <p:grpSpPr>
            <a:xfrm>
              <a:off x="2652390" y="3953854"/>
              <a:ext cx="1713194" cy="1020501"/>
              <a:chOff x="2652390" y="3953855"/>
              <a:chExt cx="1713194" cy="1020501"/>
            </a:xfrm>
          </p:grpSpPr>
          <p:cxnSp>
            <p:nvCxnSpPr>
              <p:cNvPr id="191" name="Straight Arrow Connector 190">
                <a:extLst>
                  <a:ext uri="{FF2B5EF4-FFF2-40B4-BE49-F238E27FC236}">
                    <a16:creationId xmlns:a16="http://schemas.microsoft.com/office/drawing/2014/main" id="{182F0EBB-E2AC-93EF-78DF-03FA725E3931}"/>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23816E3F-9289-01E8-0435-F49240DA6F65}"/>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C36EA3AF-9D1C-0447-7469-A98F14E332E0}"/>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87" name="Group 186">
              <a:extLst>
                <a:ext uri="{FF2B5EF4-FFF2-40B4-BE49-F238E27FC236}">
                  <a16:creationId xmlns:a16="http://schemas.microsoft.com/office/drawing/2014/main" id="{5F3D2CE7-482B-7FBF-378C-11C0410A0D21}"/>
                </a:ext>
              </a:extLst>
            </p:cNvPr>
            <p:cNvGrpSpPr/>
            <p:nvPr/>
          </p:nvGrpSpPr>
          <p:grpSpPr>
            <a:xfrm flipH="1">
              <a:off x="2641028" y="3953854"/>
              <a:ext cx="1713194" cy="1020501"/>
              <a:chOff x="2652390" y="3953855"/>
              <a:chExt cx="1713194" cy="1020501"/>
            </a:xfrm>
          </p:grpSpPr>
          <p:cxnSp>
            <p:nvCxnSpPr>
              <p:cNvPr id="188" name="Straight Arrow Connector 187">
                <a:extLst>
                  <a:ext uri="{FF2B5EF4-FFF2-40B4-BE49-F238E27FC236}">
                    <a16:creationId xmlns:a16="http://schemas.microsoft.com/office/drawing/2014/main" id="{2EE12DEF-3811-4354-36A1-E9206C560ADF}"/>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B5D46E95-1E4D-0809-90F2-2B938ECE6D4B}"/>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8FDD4472-345B-EBFB-B1A3-2FEB054DFCC9}"/>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94" name="TextBox 193">
            <a:extLst>
              <a:ext uri="{FF2B5EF4-FFF2-40B4-BE49-F238E27FC236}">
                <a16:creationId xmlns:a16="http://schemas.microsoft.com/office/drawing/2014/main" id="{77EBFE3C-2F51-9167-92C8-B9A4E959D917}"/>
              </a:ext>
            </a:extLst>
          </p:cNvPr>
          <p:cNvSpPr txBox="1"/>
          <p:nvPr/>
        </p:nvSpPr>
        <p:spPr>
          <a:xfrm>
            <a:off x="2957501" y="2784604"/>
            <a:ext cx="959622" cy="400110"/>
          </a:xfrm>
          <a:prstGeom prst="rect">
            <a:avLst/>
          </a:prstGeom>
          <a:noFill/>
        </p:spPr>
        <p:txBody>
          <a:bodyPr wrap="square" rtlCol="0" anchor="ctr">
            <a:spAutoFit/>
          </a:bodyPr>
          <a:lstStyle/>
          <a:p>
            <a:pPr algn="ctr"/>
            <a:r>
              <a:rPr lang="en-US" sz="2000" b="1" dirty="0"/>
              <a:t>…</a:t>
            </a:r>
          </a:p>
        </p:txBody>
      </p:sp>
      <p:cxnSp>
        <p:nvCxnSpPr>
          <p:cNvPr id="195" name="Straight Connector 194">
            <a:extLst>
              <a:ext uri="{FF2B5EF4-FFF2-40B4-BE49-F238E27FC236}">
                <a16:creationId xmlns:a16="http://schemas.microsoft.com/office/drawing/2014/main" id="{147F41CB-235F-065D-B40A-6B31E97F40E1}"/>
              </a:ext>
            </a:extLst>
          </p:cNvPr>
          <p:cNvCxnSpPr>
            <a:cxnSpLocks/>
            <a:stCxn id="49" idx="2"/>
          </p:cNvCxnSpPr>
          <p:nvPr/>
        </p:nvCxnSpPr>
        <p:spPr>
          <a:xfrm>
            <a:off x="2596823" y="3371442"/>
            <a:ext cx="915853" cy="663506"/>
          </a:xfrm>
          <a:prstGeom prst="line">
            <a:avLst/>
          </a:prstGeom>
          <a:ln w="38100">
            <a:solidFill>
              <a:schemeClr val="accent4">
                <a:lumMod val="75000"/>
              </a:schemeClr>
            </a:solidFill>
          </a:ln>
        </p:spPr>
        <p:style>
          <a:lnRef idx="3">
            <a:schemeClr val="accent6"/>
          </a:lnRef>
          <a:fillRef idx="0">
            <a:schemeClr val="accent6"/>
          </a:fillRef>
          <a:effectRef idx="2">
            <a:schemeClr val="accent6"/>
          </a:effectRef>
          <a:fontRef idx="minor">
            <a:schemeClr val="tx1"/>
          </a:fontRef>
        </p:style>
      </p:cxnSp>
      <p:cxnSp>
        <p:nvCxnSpPr>
          <p:cNvPr id="198" name="Straight Connector 197">
            <a:extLst>
              <a:ext uri="{FF2B5EF4-FFF2-40B4-BE49-F238E27FC236}">
                <a16:creationId xmlns:a16="http://schemas.microsoft.com/office/drawing/2014/main" id="{938C1A2A-D386-AEA4-19F1-C9AB89A4505C}"/>
              </a:ext>
            </a:extLst>
          </p:cNvPr>
          <p:cNvCxnSpPr>
            <a:cxnSpLocks/>
            <a:stCxn id="164" idx="2"/>
            <a:endCxn id="130" idx="0"/>
          </p:cNvCxnSpPr>
          <p:nvPr/>
        </p:nvCxnSpPr>
        <p:spPr>
          <a:xfrm>
            <a:off x="4364276" y="3371442"/>
            <a:ext cx="4440580" cy="712868"/>
          </a:xfrm>
          <a:prstGeom prst="line">
            <a:avLst/>
          </a:prstGeom>
          <a:ln w="38100">
            <a:solidFill>
              <a:schemeClr val="accent4">
                <a:lumMod val="75000"/>
              </a:schemeClr>
            </a:solidFill>
          </a:ln>
        </p:spPr>
        <p:style>
          <a:lnRef idx="3">
            <a:schemeClr val="accent6"/>
          </a:lnRef>
          <a:fillRef idx="0">
            <a:schemeClr val="accent6"/>
          </a:fillRef>
          <a:effectRef idx="2">
            <a:schemeClr val="accent6"/>
          </a:effectRef>
          <a:fontRef idx="minor">
            <a:schemeClr val="tx1"/>
          </a:fontRef>
        </p:style>
      </p:cxnSp>
      <p:cxnSp>
        <p:nvCxnSpPr>
          <p:cNvPr id="207" name="Straight Connector 206">
            <a:extLst>
              <a:ext uri="{FF2B5EF4-FFF2-40B4-BE49-F238E27FC236}">
                <a16:creationId xmlns:a16="http://schemas.microsoft.com/office/drawing/2014/main" id="{68A3E70A-D15C-7C39-4DBB-2E1B1146BC54}"/>
              </a:ext>
            </a:extLst>
          </p:cNvPr>
          <p:cNvCxnSpPr>
            <a:cxnSpLocks/>
            <a:stCxn id="242" idx="2"/>
          </p:cNvCxnSpPr>
          <p:nvPr/>
        </p:nvCxnSpPr>
        <p:spPr>
          <a:xfrm flipH="1">
            <a:off x="3512676" y="3371442"/>
            <a:ext cx="4592104" cy="663506"/>
          </a:xfrm>
          <a:prstGeom prst="line">
            <a:avLst/>
          </a:prstGeom>
          <a:ln w="38100">
            <a:solidFill>
              <a:schemeClr val="accent4">
                <a:lumMod val="75000"/>
              </a:schemeClr>
            </a:solidFill>
          </a:ln>
        </p:spPr>
        <p:style>
          <a:lnRef idx="3">
            <a:schemeClr val="accent6"/>
          </a:lnRef>
          <a:fillRef idx="0">
            <a:schemeClr val="accent6"/>
          </a:fillRef>
          <a:effectRef idx="2">
            <a:schemeClr val="accent6"/>
          </a:effectRef>
          <a:fontRef idx="minor">
            <a:schemeClr val="tx1"/>
          </a:fontRef>
        </p:style>
      </p:cxnSp>
      <p:cxnSp>
        <p:nvCxnSpPr>
          <p:cNvPr id="210" name="Straight Connector 209">
            <a:extLst>
              <a:ext uri="{FF2B5EF4-FFF2-40B4-BE49-F238E27FC236}">
                <a16:creationId xmlns:a16="http://schemas.microsoft.com/office/drawing/2014/main" id="{7D50B1A6-3EE7-E605-4D51-8EB6729FED5E}"/>
              </a:ext>
            </a:extLst>
          </p:cNvPr>
          <p:cNvCxnSpPr>
            <a:cxnSpLocks/>
            <a:stCxn id="185" idx="2"/>
            <a:endCxn id="130" idx="0"/>
          </p:cNvCxnSpPr>
          <p:nvPr/>
        </p:nvCxnSpPr>
        <p:spPr>
          <a:xfrm flipH="1">
            <a:off x="8804856" y="3371442"/>
            <a:ext cx="962648" cy="712868"/>
          </a:xfrm>
          <a:prstGeom prst="line">
            <a:avLst/>
          </a:prstGeom>
          <a:ln w="38100">
            <a:solidFill>
              <a:schemeClr val="accent4">
                <a:lumMod val="75000"/>
              </a:schemeClr>
            </a:solidFill>
          </a:ln>
        </p:spPr>
        <p:style>
          <a:lnRef idx="3">
            <a:schemeClr val="accent6"/>
          </a:lnRef>
          <a:fillRef idx="0">
            <a:schemeClr val="accent6"/>
          </a:fillRef>
          <a:effectRef idx="2">
            <a:schemeClr val="accent6"/>
          </a:effectRef>
          <a:fontRef idx="minor">
            <a:schemeClr val="tx1"/>
          </a:fontRef>
        </p:style>
      </p:cxnSp>
      <p:cxnSp>
        <p:nvCxnSpPr>
          <p:cNvPr id="213" name="Straight Connector 212">
            <a:extLst>
              <a:ext uri="{FF2B5EF4-FFF2-40B4-BE49-F238E27FC236}">
                <a16:creationId xmlns:a16="http://schemas.microsoft.com/office/drawing/2014/main" id="{0E994EEF-D062-8FD5-C76D-F6C6CB06391F}"/>
              </a:ext>
            </a:extLst>
          </p:cNvPr>
          <p:cNvCxnSpPr>
            <a:cxnSpLocks/>
            <a:stCxn id="79" idx="2"/>
            <a:endCxn id="49" idx="0"/>
          </p:cNvCxnSpPr>
          <p:nvPr/>
        </p:nvCxnSpPr>
        <p:spPr>
          <a:xfrm flipH="1">
            <a:off x="2596823" y="1838290"/>
            <a:ext cx="2036225" cy="719092"/>
          </a:xfrm>
          <a:prstGeom prst="line">
            <a:avLst/>
          </a:prstGeom>
          <a:ln w="38100">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grpSp>
        <p:nvGrpSpPr>
          <p:cNvPr id="217" name="Group 216">
            <a:extLst>
              <a:ext uri="{FF2B5EF4-FFF2-40B4-BE49-F238E27FC236}">
                <a16:creationId xmlns:a16="http://schemas.microsoft.com/office/drawing/2014/main" id="{D341DAF9-23EE-6B97-EF55-93FB86100F09}"/>
              </a:ext>
            </a:extLst>
          </p:cNvPr>
          <p:cNvGrpSpPr/>
          <p:nvPr/>
        </p:nvGrpSpPr>
        <p:grpSpPr>
          <a:xfrm>
            <a:off x="5981041" y="947024"/>
            <a:ext cx="886075" cy="886075"/>
            <a:chOff x="2595580" y="3581675"/>
            <a:chExt cx="1817906" cy="1817908"/>
          </a:xfrm>
        </p:grpSpPr>
        <p:sp>
          <p:nvSpPr>
            <p:cNvPr id="218" name="Rectangle 217">
              <a:extLst>
                <a:ext uri="{FF2B5EF4-FFF2-40B4-BE49-F238E27FC236}">
                  <a16:creationId xmlns:a16="http://schemas.microsoft.com/office/drawing/2014/main" id="{CD49504B-816A-8DB5-F095-B1A0290258F7}"/>
                </a:ext>
              </a:extLst>
            </p:cNvPr>
            <p:cNvSpPr>
              <a:spLocks noChangeAspect="1"/>
            </p:cNvSpPr>
            <p:nvPr/>
          </p:nvSpPr>
          <p:spPr>
            <a:xfrm>
              <a:off x="2595580" y="3581675"/>
              <a:ext cx="1817906" cy="1817908"/>
            </a:xfrm>
            <a:prstGeom prst="rect">
              <a:avLst/>
            </a:prstGeom>
            <a:solidFill>
              <a:schemeClr val="accent4">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grpSp>
          <p:nvGrpSpPr>
            <p:cNvPr id="219" name="Group 218">
              <a:extLst>
                <a:ext uri="{FF2B5EF4-FFF2-40B4-BE49-F238E27FC236}">
                  <a16:creationId xmlns:a16="http://schemas.microsoft.com/office/drawing/2014/main" id="{00A67036-9088-948D-9E16-2C83397C9D51}"/>
                </a:ext>
              </a:extLst>
            </p:cNvPr>
            <p:cNvGrpSpPr/>
            <p:nvPr/>
          </p:nvGrpSpPr>
          <p:grpSpPr>
            <a:xfrm>
              <a:off x="2652390" y="3953854"/>
              <a:ext cx="1713194" cy="1020501"/>
              <a:chOff x="2652390" y="3953855"/>
              <a:chExt cx="1713194" cy="1020501"/>
            </a:xfrm>
          </p:grpSpPr>
          <p:cxnSp>
            <p:nvCxnSpPr>
              <p:cNvPr id="224" name="Straight Arrow Connector 223">
                <a:extLst>
                  <a:ext uri="{FF2B5EF4-FFF2-40B4-BE49-F238E27FC236}">
                    <a16:creationId xmlns:a16="http://schemas.microsoft.com/office/drawing/2014/main" id="{C89459CF-A536-9552-CC8C-4D1AB0210C89}"/>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6F2D697A-194C-3F94-A760-3EA07267959A}"/>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02906DDB-44DD-68A7-E279-8E1660F69D7F}"/>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089C8FD5-A5F1-CD44-F838-9F6E05DDFB8F}"/>
                </a:ext>
              </a:extLst>
            </p:cNvPr>
            <p:cNvGrpSpPr/>
            <p:nvPr/>
          </p:nvGrpSpPr>
          <p:grpSpPr>
            <a:xfrm flipH="1">
              <a:off x="2641028" y="3953854"/>
              <a:ext cx="1713194" cy="1020501"/>
              <a:chOff x="2652390" y="3953855"/>
              <a:chExt cx="1713194" cy="1020501"/>
            </a:xfrm>
          </p:grpSpPr>
          <p:cxnSp>
            <p:nvCxnSpPr>
              <p:cNvPr id="221" name="Straight Arrow Connector 220">
                <a:extLst>
                  <a:ext uri="{FF2B5EF4-FFF2-40B4-BE49-F238E27FC236}">
                    <a16:creationId xmlns:a16="http://schemas.microsoft.com/office/drawing/2014/main" id="{DD2AE4BC-5142-7594-4009-B98C635921C3}"/>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CD7ED6C2-7571-9A59-1FE6-7109874AA79D}"/>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1B6E6C14-F294-3418-5FFF-B8D725C101F5}"/>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cxnSp>
        <p:nvCxnSpPr>
          <p:cNvPr id="227" name="Straight Connector 226">
            <a:extLst>
              <a:ext uri="{FF2B5EF4-FFF2-40B4-BE49-F238E27FC236}">
                <a16:creationId xmlns:a16="http://schemas.microsoft.com/office/drawing/2014/main" id="{CD659327-37FF-156C-5D27-FAA06099BB83}"/>
              </a:ext>
            </a:extLst>
          </p:cNvPr>
          <p:cNvCxnSpPr>
            <a:cxnSpLocks/>
            <a:stCxn id="218" idx="2"/>
            <a:endCxn id="49" idx="0"/>
          </p:cNvCxnSpPr>
          <p:nvPr/>
        </p:nvCxnSpPr>
        <p:spPr>
          <a:xfrm flipH="1">
            <a:off x="2596823" y="1833099"/>
            <a:ext cx="3827256" cy="724283"/>
          </a:xfrm>
          <a:prstGeom prst="line">
            <a:avLst/>
          </a:prstGeom>
          <a:ln w="38100">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sp>
        <p:nvSpPr>
          <p:cNvPr id="238" name="TextBox 237">
            <a:extLst>
              <a:ext uri="{FF2B5EF4-FFF2-40B4-BE49-F238E27FC236}">
                <a16:creationId xmlns:a16="http://schemas.microsoft.com/office/drawing/2014/main" id="{EBB26DE3-C1AC-91B4-DEAB-842375E27956}"/>
              </a:ext>
            </a:extLst>
          </p:cNvPr>
          <p:cNvSpPr txBox="1"/>
          <p:nvPr/>
        </p:nvSpPr>
        <p:spPr>
          <a:xfrm rot="16200000">
            <a:off x="831722" y="5087463"/>
            <a:ext cx="1265116" cy="338554"/>
          </a:xfrm>
          <a:prstGeom prst="rect">
            <a:avLst/>
          </a:prstGeom>
          <a:noFill/>
        </p:spPr>
        <p:txBody>
          <a:bodyPr wrap="square" rtlCol="0">
            <a:spAutoFit/>
          </a:bodyPr>
          <a:lstStyle/>
          <a:p>
            <a:pPr algn="ctr"/>
            <a:r>
              <a:rPr lang="en-US" sz="1600" dirty="0"/>
              <a:t>RACK</a:t>
            </a:r>
          </a:p>
        </p:txBody>
      </p:sp>
      <p:sp>
        <p:nvSpPr>
          <p:cNvPr id="239" name="TextBox 238">
            <a:extLst>
              <a:ext uri="{FF2B5EF4-FFF2-40B4-BE49-F238E27FC236}">
                <a16:creationId xmlns:a16="http://schemas.microsoft.com/office/drawing/2014/main" id="{6627EA79-D962-2364-72E6-7E547BC64DB4}"/>
              </a:ext>
            </a:extLst>
          </p:cNvPr>
          <p:cNvSpPr txBox="1"/>
          <p:nvPr/>
        </p:nvSpPr>
        <p:spPr>
          <a:xfrm rot="16200000">
            <a:off x="6222240" y="5073946"/>
            <a:ext cx="1265116" cy="338554"/>
          </a:xfrm>
          <a:prstGeom prst="rect">
            <a:avLst/>
          </a:prstGeom>
          <a:noFill/>
        </p:spPr>
        <p:txBody>
          <a:bodyPr wrap="square" rtlCol="0">
            <a:spAutoFit/>
          </a:bodyPr>
          <a:lstStyle/>
          <a:p>
            <a:pPr algn="ctr"/>
            <a:r>
              <a:rPr lang="en-US" sz="1600" dirty="0"/>
              <a:t>RACK</a:t>
            </a:r>
          </a:p>
        </p:txBody>
      </p:sp>
      <p:sp>
        <p:nvSpPr>
          <p:cNvPr id="240" name="TextBox 239">
            <a:extLst>
              <a:ext uri="{FF2B5EF4-FFF2-40B4-BE49-F238E27FC236}">
                <a16:creationId xmlns:a16="http://schemas.microsoft.com/office/drawing/2014/main" id="{C0A94A39-0567-4D96-1EB1-A6C4D13C0E38}"/>
              </a:ext>
            </a:extLst>
          </p:cNvPr>
          <p:cNvSpPr txBox="1"/>
          <p:nvPr/>
        </p:nvSpPr>
        <p:spPr>
          <a:xfrm rot="16200000">
            <a:off x="1275768" y="2729759"/>
            <a:ext cx="1265116" cy="338554"/>
          </a:xfrm>
          <a:prstGeom prst="rect">
            <a:avLst/>
          </a:prstGeom>
          <a:noFill/>
        </p:spPr>
        <p:txBody>
          <a:bodyPr wrap="square" rtlCol="0">
            <a:spAutoFit/>
          </a:bodyPr>
          <a:lstStyle/>
          <a:p>
            <a:pPr algn="ctr"/>
            <a:r>
              <a:rPr lang="en-US" sz="1600" dirty="0"/>
              <a:t>RAIL</a:t>
            </a:r>
          </a:p>
        </p:txBody>
      </p:sp>
      <p:grpSp>
        <p:nvGrpSpPr>
          <p:cNvPr id="241" name="Group 240">
            <a:extLst>
              <a:ext uri="{FF2B5EF4-FFF2-40B4-BE49-F238E27FC236}">
                <a16:creationId xmlns:a16="http://schemas.microsoft.com/office/drawing/2014/main" id="{B6CC128B-750B-9020-EB70-1AAA59F893CE}"/>
              </a:ext>
            </a:extLst>
          </p:cNvPr>
          <p:cNvGrpSpPr/>
          <p:nvPr/>
        </p:nvGrpSpPr>
        <p:grpSpPr>
          <a:xfrm>
            <a:off x="7697750" y="2557382"/>
            <a:ext cx="814060" cy="814060"/>
            <a:chOff x="2595580" y="3581675"/>
            <a:chExt cx="1817906" cy="1817908"/>
          </a:xfrm>
        </p:grpSpPr>
        <p:sp>
          <p:nvSpPr>
            <p:cNvPr id="242" name="Rectangle 241">
              <a:extLst>
                <a:ext uri="{FF2B5EF4-FFF2-40B4-BE49-F238E27FC236}">
                  <a16:creationId xmlns:a16="http://schemas.microsoft.com/office/drawing/2014/main" id="{B95A4D3D-87BD-3594-87DE-264AF55F362A}"/>
                </a:ext>
              </a:extLst>
            </p:cNvPr>
            <p:cNvSpPr>
              <a:spLocks noChangeAspect="1"/>
            </p:cNvSpPr>
            <p:nvPr/>
          </p:nvSpPr>
          <p:spPr>
            <a:xfrm>
              <a:off x="2595580" y="3581675"/>
              <a:ext cx="1817906" cy="1817908"/>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grpSp>
          <p:nvGrpSpPr>
            <p:cNvPr id="243" name="Group 242">
              <a:extLst>
                <a:ext uri="{FF2B5EF4-FFF2-40B4-BE49-F238E27FC236}">
                  <a16:creationId xmlns:a16="http://schemas.microsoft.com/office/drawing/2014/main" id="{2D3575E7-24E7-1EF3-6490-7C4886EA8272}"/>
                </a:ext>
              </a:extLst>
            </p:cNvPr>
            <p:cNvGrpSpPr/>
            <p:nvPr/>
          </p:nvGrpSpPr>
          <p:grpSpPr>
            <a:xfrm>
              <a:off x="2652390" y="3953854"/>
              <a:ext cx="1713194" cy="1020501"/>
              <a:chOff x="2652390" y="3953855"/>
              <a:chExt cx="1713194" cy="1020501"/>
            </a:xfrm>
          </p:grpSpPr>
          <p:cxnSp>
            <p:nvCxnSpPr>
              <p:cNvPr id="248" name="Straight Arrow Connector 247">
                <a:extLst>
                  <a:ext uri="{FF2B5EF4-FFF2-40B4-BE49-F238E27FC236}">
                    <a16:creationId xmlns:a16="http://schemas.microsoft.com/office/drawing/2014/main" id="{10B56C1C-EDD2-CD6D-43F0-E943B5157D0C}"/>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94D31297-CC57-7C4C-35A8-B5CA71C4114B}"/>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C2730AD7-AAAB-0025-94C3-146EAA1052BC}"/>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44" name="Group 243">
              <a:extLst>
                <a:ext uri="{FF2B5EF4-FFF2-40B4-BE49-F238E27FC236}">
                  <a16:creationId xmlns:a16="http://schemas.microsoft.com/office/drawing/2014/main" id="{65062B20-C345-ED52-E7CA-1B4651B7494E}"/>
                </a:ext>
              </a:extLst>
            </p:cNvPr>
            <p:cNvGrpSpPr/>
            <p:nvPr/>
          </p:nvGrpSpPr>
          <p:grpSpPr>
            <a:xfrm flipH="1">
              <a:off x="2641028" y="3953854"/>
              <a:ext cx="1713194" cy="1020501"/>
              <a:chOff x="2652390" y="3953855"/>
              <a:chExt cx="1713194" cy="1020501"/>
            </a:xfrm>
          </p:grpSpPr>
          <p:cxnSp>
            <p:nvCxnSpPr>
              <p:cNvPr id="245" name="Straight Arrow Connector 244">
                <a:extLst>
                  <a:ext uri="{FF2B5EF4-FFF2-40B4-BE49-F238E27FC236}">
                    <a16:creationId xmlns:a16="http://schemas.microsoft.com/office/drawing/2014/main" id="{F97F4123-F5AA-D42B-C8B1-5D810FD58718}"/>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3B15BF08-3CD6-C127-F05C-A608595DA867}"/>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E33C13AD-99B6-973D-C1F2-CBD4494432E6}"/>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258" name="TextBox 257">
            <a:extLst>
              <a:ext uri="{FF2B5EF4-FFF2-40B4-BE49-F238E27FC236}">
                <a16:creationId xmlns:a16="http://schemas.microsoft.com/office/drawing/2014/main" id="{49453B7B-271C-54F2-8AE0-E181A17407E0}"/>
              </a:ext>
            </a:extLst>
          </p:cNvPr>
          <p:cNvSpPr txBox="1"/>
          <p:nvPr/>
        </p:nvSpPr>
        <p:spPr>
          <a:xfrm>
            <a:off x="8487996" y="2784604"/>
            <a:ext cx="959622" cy="400110"/>
          </a:xfrm>
          <a:prstGeom prst="rect">
            <a:avLst/>
          </a:prstGeom>
          <a:noFill/>
        </p:spPr>
        <p:txBody>
          <a:bodyPr wrap="square" rtlCol="0" anchor="ctr">
            <a:spAutoFit/>
          </a:bodyPr>
          <a:lstStyle/>
          <a:p>
            <a:pPr algn="ctr"/>
            <a:r>
              <a:rPr lang="en-US" sz="2000" b="1" dirty="0"/>
              <a:t>…</a:t>
            </a:r>
          </a:p>
        </p:txBody>
      </p:sp>
      <p:sp>
        <p:nvSpPr>
          <p:cNvPr id="261" name="TextBox 260">
            <a:extLst>
              <a:ext uri="{FF2B5EF4-FFF2-40B4-BE49-F238E27FC236}">
                <a16:creationId xmlns:a16="http://schemas.microsoft.com/office/drawing/2014/main" id="{763BEBE2-73CA-8B98-B409-307E9E7E2088}"/>
              </a:ext>
            </a:extLst>
          </p:cNvPr>
          <p:cNvSpPr txBox="1"/>
          <p:nvPr/>
        </p:nvSpPr>
        <p:spPr>
          <a:xfrm rot="16200000">
            <a:off x="6753680" y="2768711"/>
            <a:ext cx="1265116" cy="338554"/>
          </a:xfrm>
          <a:prstGeom prst="rect">
            <a:avLst/>
          </a:prstGeom>
          <a:noFill/>
        </p:spPr>
        <p:txBody>
          <a:bodyPr wrap="square" rtlCol="0">
            <a:spAutoFit/>
          </a:bodyPr>
          <a:lstStyle/>
          <a:p>
            <a:pPr algn="ctr"/>
            <a:r>
              <a:rPr lang="en-US" sz="1600" dirty="0"/>
              <a:t>RAIL</a:t>
            </a:r>
          </a:p>
        </p:txBody>
      </p:sp>
      <p:sp>
        <p:nvSpPr>
          <p:cNvPr id="262" name="TextBox 261">
            <a:extLst>
              <a:ext uri="{FF2B5EF4-FFF2-40B4-BE49-F238E27FC236}">
                <a16:creationId xmlns:a16="http://schemas.microsoft.com/office/drawing/2014/main" id="{AB4267AA-200B-B7C1-4E32-775DCA8BC71A}"/>
              </a:ext>
            </a:extLst>
          </p:cNvPr>
          <p:cNvSpPr txBox="1"/>
          <p:nvPr/>
        </p:nvSpPr>
        <p:spPr>
          <a:xfrm rot="16200000">
            <a:off x="3057358" y="1284156"/>
            <a:ext cx="1379684" cy="338554"/>
          </a:xfrm>
          <a:prstGeom prst="rect">
            <a:avLst/>
          </a:prstGeom>
          <a:noFill/>
        </p:spPr>
        <p:txBody>
          <a:bodyPr wrap="square" rtlCol="0">
            <a:spAutoFit/>
          </a:bodyPr>
          <a:lstStyle/>
          <a:p>
            <a:pPr algn="ctr"/>
            <a:r>
              <a:rPr lang="en-US" sz="1600" dirty="0"/>
              <a:t>SPINE</a:t>
            </a:r>
          </a:p>
        </p:txBody>
      </p:sp>
      <p:grpSp>
        <p:nvGrpSpPr>
          <p:cNvPr id="263" name="Group 262">
            <a:extLst>
              <a:ext uri="{FF2B5EF4-FFF2-40B4-BE49-F238E27FC236}">
                <a16:creationId xmlns:a16="http://schemas.microsoft.com/office/drawing/2014/main" id="{12B06568-791D-90D4-DEF3-06BB50142D10}"/>
              </a:ext>
            </a:extLst>
          </p:cNvPr>
          <p:cNvGrpSpPr/>
          <p:nvPr/>
        </p:nvGrpSpPr>
        <p:grpSpPr>
          <a:xfrm>
            <a:off x="7943954" y="955665"/>
            <a:ext cx="886075" cy="886075"/>
            <a:chOff x="2595580" y="3581675"/>
            <a:chExt cx="1817906" cy="1817908"/>
          </a:xfrm>
        </p:grpSpPr>
        <p:sp>
          <p:nvSpPr>
            <p:cNvPr id="264" name="Rectangle 263">
              <a:extLst>
                <a:ext uri="{FF2B5EF4-FFF2-40B4-BE49-F238E27FC236}">
                  <a16:creationId xmlns:a16="http://schemas.microsoft.com/office/drawing/2014/main" id="{ECB4D02B-81D4-969D-91D1-1095518B5BAD}"/>
                </a:ext>
              </a:extLst>
            </p:cNvPr>
            <p:cNvSpPr>
              <a:spLocks noChangeAspect="1"/>
            </p:cNvSpPr>
            <p:nvPr/>
          </p:nvSpPr>
          <p:spPr>
            <a:xfrm>
              <a:off x="2595580" y="3581675"/>
              <a:ext cx="1817906" cy="1817908"/>
            </a:xfrm>
            <a:prstGeom prst="rect">
              <a:avLst/>
            </a:prstGeom>
            <a:solidFill>
              <a:schemeClr val="accent4">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p>
          </p:txBody>
        </p:sp>
        <p:grpSp>
          <p:nvGrpSpPr>
            <p:cNvPr id="265" name="Group 264">
              <a:extLst>
                <a:ext uri="{FF2B5EF4-FFF2-40B4-BE49-F238E27FC236}">
                  <a16:creationId xmlns:a16="http://schemas.microsoft.com/office/drawing/2014/main" id="{B5FD9B01-690F-9272-3577-A892A4EEEBD2}"/>
                </a:ext>
              </a:extLst>
            </p:cNvPr>
            <p:cNvGrpSpPr/>
            <p:nvPr/>
          </p:nvGrpSpPr>
          <p:grpSpPr>
            <a:xfrm>
              <a:off x="2652390" y="3953854"/>
              <a:ext cx="1713194" cy="1020501"/>
              <a:chOff x="2652390" y="3953855"/>
              <a:chExt cx="1713194" cy="1020501"/>
            </a:xfrm>
          </p:grpSpPr>
          <p:cxnSp>
            <p:nvCxnSpPr>
              <p:cNvPr id="270" name="Straight Arrow Connector 269">
                <a:extLst>
                  <a:ext uri="{FF2B5EF4-FFF2-40B4-BE49-F238E27FC236}">
                    <a16:creationId xmlns:a16="http://schemas.microsoft.com/office/drawing/2014/main" id="{EC229E4D-60C9-2B5F-D017-6480D4D12EE9}"/>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E7EBDFD5-7170-8610-F08D-44C4583ECA05}"/>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97B280EF-EB52-FAA6-FD24-9E2642607B38}"/>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66" name="Group 265">
              <a:extLst>
                <a:ext uri="{FF2B5EF4-FFF2-40B4-BE49-F238E27FC236}">
                  <a16:creationId xmlns:a16="http://schemas.microsoft.com/office/drawing/2014/main" id="{3F973171-D8F3-D1C8-80A5-DD32A21C8088}"/>
                </a:ext>
              </a:extLst>
            </p:cNvPr>
            <p:cNvGrpSpPr/>
            <p:nvPr/>
          </p:nvGrpSpPr>
          <p:grpSpPr>
            <a:xfrm flipH="1">
              <a:off x="2641028" y="3953854"/>
              <a:ext cx="1713194" cy="1020501"/>
              <a:chOff x="2652390" y="3953855"/>
              <a:chExt cx="1713194" cy="1020501"/>
            </a:xfrm>
          </p:grpSpPr>
          <p:cxnSp>
            <p:nvCxnSpPr>
              <p:cNvPr id="267" name="Straight Arrow Connector 266">
                <a:extLst>
                  <a:ext uri="{FF2B5EF4-FFF2-40B4-BE49-F238E27FC236}">
                    <a16:creationId xmlns:a16="http://schemas.microsoft.com/office/drawing/2014/main" id="{90CFBCEB-A6B0-673D-D5AA-D84EDB96CBB3}"/>
                  </a:ext>
                </a:extLst>
              </p:cNvPr>
              <p:cNvCxnSpPr>
                <a:cxnSpLocks/>
              </p:cNvCxnSpPr>
              <p:nvPr/>
            </p:nvCxnSpPr>
            <p:spPr>
              <a:xfrm flipH="1">
                <a:off x="2652390" y="4952042"/>
                <a:ext cx="59030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C5AF3106-4E49-B084-79DA-985E6F044D13}"/>
                  </a:ext>
                </a:extLst>
              </p:cNvPr>
              <p:cNvCxnSpPr>
                <a:cxnSpLocks/>
              </p:cNvCxnSpPr>
              <p:nvPr/>
            </p:nvCxnSpPr>
            <p:spPr>
              <a:xfrm>
                <a:off x="3775276" y="3970116"/>
                <a:ext cx="590308"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2FD521BC-3B76-5CDA-5103-DD04E8A3D3A7}"/>
                  </a:ext>
                </a:extLst>
              </p:cNvPr>
              <p:cNvCxnSpPr>
                <a:cxnSpLocks/>
              </p:cNvCxnSpPr>
              <p:nvPr/>
            </p:nvCxnSpPr>
            <p:spPr>
              <a:xfrm flipH="1">
                <a:off x="3204533" y="3953855"/>
                <a:ext cx="603813" cy="1020501"/>
              </a:xfrm>
              <a:prstGeom prst="straightConnector1">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cxnSp>
        <p:nvCxnSpPr>
          <p:cNvPr id="275" name="Straight Connector 274">
            <a:extLst>
              <a:ext uri="{FF2B5EF4-FFF2-40B4-BE49-F238E27FC236}">
                <a16:creationId xmlns:a16="http://schemas.microsoft.com/office/drawing/2014/main" id="{EE4F7F6B-7A60-70BF-BC56-421F876B2A2E}"/>
              </a:ext>
            </a:extLst>
          </p:cNvPr>
          <p:cNvCxnSpPr>
            <a:cxnSpLocks/>
            <a:stCxn id="264" idx="2"/>
            <a:endCxn id="49" idx="0"/>
          </p:cNvCxnSpPr>
          <p:nvPr/>
        </p:nvCxnSpPr>
        <p:spPr>
          <a:xfrm flipH="1">
            <a:off x="2596823" y="1841740"/>
            <a:ext cx="5790169" cy="715642"/>
          </a:xfrm>
          <a:prstGeom prst="line">
            <a:avLst/>
          </a:prstGeom>
          <a:ln w="38100">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cxnSp>
        <p:nvCxnSpPr>
          <p:cNvPr id="278" name="Straight Connector 277">
            <a:extLst>
              <a:ext uri="{FF2B5EF4-FFF2-40B4-BE49-F238E27FC236}">
                <a16:creationId xmlns:a16="http://schemas.microsoft.com/office/drawing/2014/main" id="{F9DDD0B2-0F2C-C41B-9255-1D0C03D7B9CB}"/>
              </a:ext>
            </a:extLst>
          </p:cNvPr>
          <p:cNvCxnSpPr>
            <a:cxnSpLocks/>
            <a:stCxn id="164" idx="0"/>
            <a:endCxn id="79" idx="2"/>
          </p:cNvCxnSpPr>
          <p:nvPr/>
        </p:nvCxnSpPr>
        <p:spPr>
          <a:xfrm flipV="1">
            <a:off x="4364276" y="1838290"/>
            <a:ext cx="268772" cy="719092"/>
          </a:xfrm>
          <a:prstGeom prst="line">
            <a:avLst/>
          </a:prstGeom>
          <a:ln w="38100">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cxnSp>
        <p:nvCxnSpPr>
          <p:cNvPr id="281" name="Straight Connector 280">
            <a:extLst>
              <a:ext uri="{FF2B5EF4-FFF2-40B4-BE49-F238E27FC236}">
                <a16:creationId xmlns:a16="http://schemas.microsoft.com/office/drawing/2014/main" id="{3A16DB43-B907-CD7A-F4F6-4B4168C6CF72}"/>
              </a:ext>
            </a:extLst>
          </p:cNvPr>
          <p:cNvCxnSpPr>
            <a:cxnSpLocks/>
            <a:stCxn id="164" idx="0"/>
            <a:endCxn id="218" idx="2"/>
          </p:cNvCxnSpPr>
          <p:nvPr/>
        </p:nvCxnSpPr>
        <p:spPr>
          <a:xfrm flipV="1">
            <a:off x="4364276" y="1833099"/>
            <a:ext cx="2059803" cy="724283"/>
          </a:xfrm>
          <a:prstGeom prst="line">
            <a:avLst/>
          </a:prstGeom>
          <a:ln w="38100">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cxnSp>
        <p:nvCxnSpPr>
          <p:cNvPr id="284" name="Straight Connector 283">
            <a:extLst>
              <a:ext uri="{FF2B5EF4-FFF2-40B4-BE49-F238E27FC236}">
                <a16:creationId xmlns:a16="http://schemas.microsoft.com/office/drawing/2014/main" id="{A307E980-D7DC-4B6F-5894-4A4EF0234723}"/>
              </a:ext>
            </a:extLst>
          </p:cNvPr>
          <p:cNvCxnSpPr>
            <a:cxnSpLocks/>
            <a:stCxn id="164" idx="0"/>
            <a:endCxn id="264" idx="2"/>
          </p:cNvCxnSpPr>
          <p:nvPr/>
        </p:nvCxnSpPr>
        <p:spPr>
          <a:xfrm flipV="1">
            <a:off x="4364276" y="1841740"/>
            <a:ext cx="4022716" cy="715642"/>
          </a:xfrm>
          <a:prstGeom prst="line">
            <a:avLst/>
          </a:prstGeom>
          <a:ln w="38100">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cxnSp>
        <p:nvCxnSpPr>
          <p:cNvPr id="291" name="Straight Connector 290">
            <a:extLst>
              <a:ext uri="{FF2B5EF4-FFF2-40B4-BE49-F238E27FC236}">
                <a16:creationId xmlns:a16="http://schemas.microsoft.com/office/drawing/2014/main" id="{99FE134A-0916-8B23-58A1-7AF4429DAB48}"/>
              </a:ext>
            </a:extLst>
          </p:cNvPr>
          <p:cNvCxnSpPr>
            <a:cxnSpLocks/>
            <a:stCxn id="242" idx="0"/>
            <a:endCxn id="79" idx="2"/>
          </p:cNvCxnSpPr>
          <p:nvPr/>
        </p:nvCxnSpPr>
        <p:spPr>
          <a:xfrm flipH="1" flipV="1">
            <a:off x="4633048" y="1838290"/>
            <a:ext cx="3471732" cy="719092"/>
          </a:xfrm>
          <a:prstGeom prst="line">
            <a:avLst/>
          </a:prstGeom>
          <a:ln w="38100">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cxnSp>
        <p:nvCxnSpPr>
          <p:cNvPr id="294" name="Straight Connector 293">
            <a:extLst>
              <a:ext uri="{FF2B5EF4-FFF2-40B4-BE49-F238E27FC236}">
                <a16:creationId xmlns:a16="http://schemas.microsoft.com/office/drawing/2014/main" id="{1E718A06-F5C8-8772-7232-4F80616BE549}"/>
              </a:ext>
            </a:extLst>
          </p:cNvPr>
          <p:cNvCxnSpPr>
            <a:cxnSpLocks/>
            <a:stCxn id="185" idx="0"/>
            <a:endCxn id="79" idx="2"/>
          </p:cNvCxnSpPr>
          <p:nvPr/>
        </p:nvCxnSpPr>
        <p:spPr>
          <a:xfrm flipH="1" flipV="1">
            <a:off x="4633048" y="1838290"/>
            <a:ext cx="5134456" cy="719092"/>
          </a:xfrm>
          <a:prstGeom prst="line">
            <a:avLst/>
          </a:prstGeom>
          <a:ln w="38100">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cxnSp>
        <p:nvCxnSpPr>
          <p:cNvPr id="298" name="Straight Connector 297">
            <a:extLst>
              <a:ext uri="{FF2B5EF4-FFF2-40B4-BE49-F238E27FC236}">
                <a16:creationId xmlns:a16="http://schemas.microsoft.com/office/drawing/2014/main" id="{0059BB60-C0C6-689B-263B-3C4DFCEA05F0}"/>
              </a:ext>
            </a:extLst>
          </p:cNvPr>
          <p:cNvCxnSpPr>
            <a:cxnSpLocks/>
            <a:stCxn id="218" idx="2"/>
            <a:endCxn id="242" idx="0"/>
          </p:cNvCxnSpPr>
          <p:nvPr/>
        </p:nvCxnSpPr>
        <p:spPr>
          <a:xfrm>
            <a:off x="6424079" y="1833099"/>
            <a:ext cx="1680701" cy="724283"/>
          </a:xfrm>
          <a:prstGeom prst="line">
            <a:avLst/>
          </a:prstGeom>
          <a:ln w="38100">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cxnSp>
        <p:nvCxnSpPr>
          <p:cNvPr id="301" name="Straight Connector 300">
            <a:extLst>
              <a:ext uri="{FF2B5EF4-FFF2-40B4-BE49-F238E27FC236}">
                <a16:creationId xmlns:a16="http://schemas.microsoft.com/office/drawing/2014/main" id="{3AE3D6F3-AEB9-C07A-9D2F-E65CC5FAA913}"/>
              </a:ext>
            </a:extLst>
          </p:cNvPr>
          <p:cNvCxnSpPr>
            <a:cxnSpLocks/>
            <a:stCxn id="218" idx="2"/>
            <a:endCxn id="185" idx="0"/>
          </p:cNvCxnSpPr>
          <p:nvPr/>
        </p:nvCxnSpPr>
        <p:spPr>
          <a:xfrm>
            <a:off x="6424079" y="1833099"/>
            <a:ext cx="3343425" cy="724283"/>
          </a:xfrm>
          <a:prstGeom prst="line">
            <a:avLst/>
          </a:prstGeom>
          <a:ln w="38100">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cxnSp>
        <p:nvCxnSpPr>
          <p:cNvPr id="304" name="Straight Connector 303">
            <a:extLst>
              <a:ext uri="{FF2B5EF4-FFF2-40B4-BE49-F238E27FC236}">
                <a16:creationId xmlns:a16="http://schemas.microsoft.com/office/drawing/2014/main" id="{80D66815-6488-270F-8424-0D58318B8163}"/>
              </a:ext>
            </a:extLst>
          </p:cNvPr>
          <p:cNvCxnSpPr>
            <a:cxnSpLocks/>
            <a:stCxn id="264" idx="2"/>
            <a:endCxn id="242" idx="0"/>
          </p:cNvCxnSpPr>
          <p:nvPr/>
        </p:nvCxnSpPr>
        <p:spPr>
          <a:xfrm flipH="1">
            <a:off x="8104780" y="1841740"/>
            <a:ext cx="282212" cy="715642"/>
          </a:xfrm>
          <a:prstGeom prst="line">
            <a:avLst/>
          </a:prstGeom>
          <a:ln w="38100">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cxnSp>
        <p:nvCxnSpPr>
          <p:cNvPr id="308" name="Straight Connector 307">
            <a:extLst>
              <a:ext uri="{FF2B5EF4-FFF2-40B4-BE49-F238E27FC236}">
                <a16:creationId xmlns:a16="http://schemas.microsoft.com/office/drawing/2014/main" id="{5E10ECE8-A7CF-FC35-C09A-93CC9F8F7246}"/>
              </a:ext>
            </a:extLst>
          </p:cNvPr>
          <p:cNvCxnSpPr>
            <a:cxnSpLocks/>
            <a:stCxn id="264" idx="2"/>
            <a:endCxn id="185" idx="0"/>
          </p:cNvCxnSpPr>
          <p:nvPr/>
        </p:nvCxnSpPr>
        <p:spPr>
          <a:xfrm>
            <a:off x="8386992" y="1841740"/>
            <a:ext cx="1380512" cy="715642"/>
          </a:xfrm>
          <a:prstGeom prst="line">
            <a:avLst/>
          </a:prstGeom>
          <a:ln w="38100">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sp>
        <p:nvSpPr>
          <p:cNvPr id="311" name="TextBox 310">
            <a:extLst>
              <a:ext uri="{FF2B5EF4-FFF2-40B4-BE49-F238E27FC236}">
                <a16:creationId xmlns:a16="http://schemas.microsoft.com/office/drawing/2014/main" id="{60099C2F-9B36-D0DD-F0B6-35FDEA54FEDE}"/>
              </a:ext>
            </a:extLst>
          </p:cNvPr>
          <p:cNvSpPr txBox="1"/>
          <p:nvPr/>
        </p:nvSpPr>
        <p:spPr>
          <a:xfrm>
            <a:off x="6922395" y="1140544"/>
            <a:ext cx="959622" cy="400110"/>
          </a:xfrm>
          <a:prstGeom prst="rect">
            <a:avLst/>
          </a:prstGeom>
          <a:noFill/>
        </p:spPr>
        <p:txBody>
          <a:bodyPr wrap="square" rtlCol="0">
            <a:spAutoFit/>
          </a:bodyPr>
          <a:lstStyle/>
          <a:p>
            <a:pPr algn="ctr"/>
            <a:r>
              <a:rPr lang="en-US" sz="2000" b="1" dirty="0"/>
              <a:t>…</a:t>
            </a:r>
          </a:p>
        </p:txBody>
      </p:sp>
      <p:sp>
        <p:nvSpPr>
          <p:cNvPr id="312" name="TextBox 311">
            <a:extLst>
              <a:ext uri="{FF2B5EF4-FFF2-40B4-BE49-F238E27FC236}">
                <a16:creationId xmlns:a16="http://schemas.microsoft.com/office/drawing/2014/main" id="{F244B42C-2A2C-3659-0C8D-3E19A31BE84A}"/>
              </a:ext>
            </a:extLst>
          </p:cNvPr>
          <p:cNvSpPr txBox="1"/>
          <p:nvPr/>
        </p:nvSpPr>
        <p:spPr>
          <a:xfrm rot="16200000">
            <a:off x="-277823" y="5033534"/>
            <a:ext cx="1686919" cy="400110"/>
          </a:xfrm>
          <a:prstGeom prst="rect">
            <a:avLst/>
          </a:prstGeom>
          <a:solidFill>
            <a:schemeClr val="bg1"/>
          </a:solidFill>
        </p:spPr>
        <p:txBody>
          <a:bodyPr wrap="square" rtlCol="0">
            <a:spAutoFit/>
          </a:bodyPr>
          <a:lstStyle/>
          <a:p>
            <a:pPr algn="l"/>
            <a:r>
              <a:rPr lang="en-US" sz="2000" b="1" dirty="0">
                <a:solidFill>
                  <a:schemeClr val="accent1"/>
                </a:solidFill>
              </a:rPr>
              <a:t>SCALE-UP</a:t>
            </a:r>
          </a:p>
        </p:txBody>
      </p:sp>
      <p:cxnSp>
        <p:nvCxnSpPr>
          <p:cNvPr id="315" name="Straight Connector 314">
            <a:extLst>
              <a:ext uri="{FF2B5EF4-FFF2-40B4-BE49-F238E27FC236}">
                <a16:creationId xmlns:a16="http://schemas.microsoft.com/office/drawing/2014/main" id="{3FA7791E-AD00-53D4-58DE-F9E2BD34836B}"/>
              </a:ext>
            </a:extLst>
          </p:cNvPr>
          <p:cNvCxnSpPr>
            <a:cxnSpLocks/>
            <a:endCxn id="79" idx="2"/>
          </p:cNvCxnSpPr>
          <p:nvPr/>
        </p:nvCxnSpPr>
        <p:spPr>
          <a:xfrm flipH="1" flipV="1">
            <a:off x="4633048" y="1838290"/>
            <a:ext cx="7142592" cy="574715"/>
          </a:xfrm>
          <a:prstGeom prst="line">
            <a:avLst/>
          </a:prstGeom>
          <a:ln w="38100">
            <a:solidFill>
              <a:schemeClr val="accent1">
                <a:lumMod val="40000"/>
                <a:lumOff val="60000"/>
              </a:schemeClr>
            </a:solidFill>
          </a:ln>
        </p:spPr>
        <p:style>
          <a:lnRef idx="3">
            <a:schemeClr val="accent6"/>
          </a:lnRef>
          <a:fillRef idx="0">
            <a:schemeClr val="accent6"/>
          </a:fillRef>
          <a:effectRef idx="2">
            <a:schemeClr val="accent6"/>
          </a:effectRef>
          <a:fontRef idx="minor">
            <a:schemeClr val="tx1"/>
          </a:fontRef>
        </p:style>
      </p:cxnSp>
      <p:cxnSp>
        <p:nvCxnSpPr>
          <p:cNvPr id="318" name="Straight Connector 317">
            <a:extLst>
              <a:ext uri="{FF2B5EF4-FFF2-40B4-BE49-F238E27FC236}">
                <a16:creationId xmlns:a16="http://schemas.microsoft.com/office/drawing/2014/main" id="{05AB78BE-0726-02FB-6E0D-B9AB2C289E64}"/>
              </a:ext>
            </a:extLst>
          </p:cNvPr>
          <p:cNvCxnSpPr>
            <a:cxnSpLocks/>
            <a:endCxn id="218" idx="2"/>
          </p:cNvCxnSpPr>
          <p:nvPr/>
        </p:nvCxnSpPr>
        <p:spPr>
          <a:xfrm flipH="1" flipV="1">
            <a:off x="6424079" y="1833099"/>
            <a:ext cx="5386920" cy="468329"/>
          </a:xfrm>
          <a:prstGeom prst="line">
            <a:avLst/>
          </a:prstGeom>
          <a:ln w="38100">
            <a:solidFill>
              <a:schemeClr val="accent1">
                <a:lumMod val="40000"/>
                <a:lumOff val="60000"/>
              </a:schemeClr>
            </a:solidFill>
          </a:ln>
        </p:spPr>
        <p:style>
          <a:lnRef idx="3">
            <a:schemeClr val="accent6"/>
          </a:lnRef>
          <a:fillRef idx="0">
            <a:schemeClr val="accent6"/>
          </a:fillRef>
          <a:effectRef idx="2">
            <a:schemeClr val="accent6"/>
          </a:effectRef>
          <a:fontRef idx="minor">
            <a:schemeClr val="tx1"/>
          </a:fontRef>
        </p:style>
      </p:cxnSp>
      <p:cxnSp>
        <p:nvCxnSpPr>
          <p:cNvPr id="321" name="Straight Connector 320">
            <a:extLst>
              <a:ext uri="{FF2B5EF4-FFF2-40B4-BE49-F238E27FC236}">
                <a16:creationId xmlns:a16="http://schemas.microsoft.com/office/drawing/2014/main" id="{A6E8BBBE-3820-2234-32BB-3DC33C28C8B3}"/>
              </a:ext>
            </a:extLst>
          </p:cNvPr>
          <p:cNvCxnSpPr>
            <a:cxnSpLocks/>
            <a:endCxn id="264" idx="2"/>
          </p:cNvCxnSpPr>
          <p:nvPr/>
        </p:nvCxnSpPr>
        <p:spPr>
          <a:xfrm flipH="1" flipV="1">
            <a:off x="8386992" y="1841740"/>
            <a:ext cx="3424007" cy="332540"/>
          </a:xfrm>
          <a:prstGeom prst="line">
            <a:avLst/>
          </a:prstGeom>
          <a:ln w="38100">
            <a:solidFill>
              <a:schemeClr val="accent1">
                <a:lumMod val="40000"/>
                <a:lumOff val="60000"/>
              </a:schemeClr>
            </a:solidFill>
          </a:ln>
        </p:spPr>
        <p:style>
          <a:lnRef idx="3">
            <a:schemeClr val="accent6"/>
          </a:lnRef>
          <a:fillRef idx="0">
            <a:schemeClr val="accent6"/>
          </a:fillRef>
          <a:effectRef idx="2">
            <a:schemeClr val="accent6"/>
          </a:effectRef>
          <a:fontRef idx="minor">
            <a:schemeClr val="tx1"/>
          </a:fontRef>
        </p:style>
      </p:cxnSp>
      <p:sp>
        <p:nvSpPr>
          <p:cNvPr id="324" name="TextBox 323">
            <a:extLst>
              <a:ext uri="{FF2B5EF4-FFF2-40B4-BE49-F238E27FC236}">
                <a16:creationId xmlns:a16="http://schemas.microsoft.com/office/drawing/2014/main" id="{ABD27A87-5EDD-8968-7C0C-13A21C0A5058}"/>
              </a:ext>
            </a:extLst>
          </p:cNvPr>
          <p:cNvSpPr txBox="1"/>
          <p:nvPr/>
        </p:nvSpPr>
        <p:spPr>
          <a:xfrm>
            <a:off x="10413035" y="1558125"/>
            <a:ext cx="1453243" cy="584775"/>
          </a:xfrm>
          <a:prstGeom prst="rect">
            <a:avLst/>
          </a:prstGeom>
          <a:noFill/>
        </p:spPr>
        <p:txBody>
          <a:bodyPr wrap="square" rtlCol="0">
            <a:spAutoFit/>
          </a:bodyPr>
          <a:lstStyle/>
          <a:p>
            <a:pPr algn="ctr"/>
            <a:r>
              <a:rPr lang="en-US" sz="1600" dirty="0"/>
              <a:t>Connections to next pod</a:t>
            </a:r>
          </a:p>
        </p:txBody>
      </p:sp>
      <p:sp>
        <p:nvSpPr>
          <p:cNvPr id="325" name="TextBox 324">
            <a:extLst>
              <a:ext uri="{FF2B5EF4-FFF2-40B4-BE49-F238E27FC236}">
                <a16:creationId xmlns:a16="http://schemas.microsoft.com/office/drawing/2014/main" id="{9BD421DE-3D7F-743C-E4FC-6B17DADA4944}"/>
              </a:ext>
            </a:extLst>
          </p:cNvPr>
          <p:cNvSpPr txBox="1"/>
          <p:nvPr/>
        </p:nvSpPr>
        <p:spPr>
          <a:xfrm rot="16200000">
            <a:off x="-492810" y="2037402"/>
            <a:ext cx="2017650" cy="400110"/>
          </a:xfrm>
          <a:prstGeom prst="rect">
            <a:avLst/>
          </a:prstGeom>
          <a:noFill/>
        </p:spPr>
        <p:txBody>
          <a:bodyPr wrap="square" rtlCol="0">
            <a:spAutoFit/>
          </a:bodyPr>
          <a:lstStyle/>
          <a:p>
            <a:pPr algn="l"/>
            <a:r>
              <a:rPr lang="en-US" sz="2000" b="1" dirty="0">
                <a:solidFill>
                  <a:schemeClr val="accent4"/>
                </a:solidFill>
              </a:rPr>
              <a:t>SCALE-OUT</a:t>
            </a:r>
          </a:p>
        </p:txBody>
      </p:sp>
      <p:sp>
        <p:nvSpPr>
          <p:cNvPr id="330" name="Left Brace 329">
            <a:extLst>
              <a:ext uri="{FF2B5EF4-FFF2-40B4-BE49-F238E27FC236}">
                <a16:creationId xmlns:a16="http://schemas.microsoft.com/office/drawing/2014/main" id="{8191CF91-B6DF-F9F3-6D1B-25BC5DA5BF2B}"/>
              </a:ext>
            </a:extLst>
          </p:cNvPr>
          <p:cNvSpPr/>
          <p:nvPr/>
        </p:nvSpPr>
        <p:spPr>
          <a:xfrm>
            <a:off x="813083" y="4084311"/>
            <a:ext cx="212686" cy="2138684"/>
          </a:xfrm>
          <a:prstGeom prst="lef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331" name="Left Brace 330">
            <a:extLst>
              <a:ext uri="{FF2B5EF4-FFF2-40B4-BE49-F238E27FC236}">
                <a16:creationId xmlns:a16="http://schemas.microsoft.com/office/drawing/2014/main" id="{FDCE363C-284B-3EF0-171B-E2E2965EA553}"/>
              </a:ext>
            </a:extLst>
          </p:cNvPr>
          <p:cNvSpPr/>
          <p:nvPr/>
        </p:nvSpPr>
        <p:spPr>
          <a:xfrm>
            <a:off x="770481" y="1301689"/>
            <a:ext cx="212686" cy="2138684"/>
          </a:xfrm>
          <a:prstGeom prst="lef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Tree>
    <p:extLst>
      <p:ext uri="{BB962C8B-B14F-4D97-AF65-F5344CB8AC3E}">
        <p14:creationId xmlns:p14="http://schemas.microsoft.com/office/powerpoint/2010/main" val="3178322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EB9AE7-9BC4-32C8-8E30-ED8F485E1D6D}"/>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7139017-74FB-07AE-A227-25ED234B9B5A}"/>
              </a:ext>
            </a:extLst>
          </p:cNvPr>
          <p:cNvSpPr>
            <a:spLocks noGrp="1"/>
          </p:cNvSpPr>
          <p:nvPr>
            <p:ph type="sldNum" sz="quarter" idx="12"/>
          </p:nvPr>
        </p:nvSpPr>
        <p:spPr/>
        <p:txBody>
          <a:bodyPr/>
          <a:lstStyle/>
          <a:p>
            <a:fld id="{E4ECB127-6B1D-4440-BB59-CB7FB51359B3}" type="slidenum">
              <a:rPr lang="en-CA" smtClean="0"/>
              <a:pPr/>
              <a:t>20</a:t>
            </a:fld>
            <a:endParaRPr lang="en-CA"/>
          </a:p>
        </p:txBody>
      </p:sp>
      <p:sp>
        <p:nvSpPr>
          <p:cNvPr id="6" name="TextBox 5">
            <a:extLst>
              <a:ext uri="{FF2B5EF4-FFF2-40B4-BE49-F238E27FC236}">
                <a16:creationId xmlns:a16="http://schemas.microsoft.com/office/drawing/2014/main" id="{DD5CF57B-4689-28BC-A87B-748A597B0056}"/>
              </a:ext>
            </a:extLst>
          </p:cNvPr>
          <p:cNvSpPr txBox="1"/>
          <p:nvPr/>
        </p:nvSpPr>
        <p:spPr>
          <a:xfrm>
            <a:off x="6096000" y="101899"/>
            <a:ext cx="5850465" cy="523220"/>
          </a:xfrm>
          <a:prstGeom prst="rect">
            <a:avLst/>
          </a:prstGeom>
          <a:noFill/>
        </p:spPr>
        <p:txBody>
          <a:bodyPr wrap="square" rtlCol="0">
            <a:spAutoFit/>
          </a:bodyPr>
          <a:lstStyle/>
          <a:p>
            <a:pPr algn="r"/>
            <a:r>
              <a:rPr lang="en-US" sz="2800" b="1" dirty="0" err="1">
                <a:solidFill>
                  <a:srgbClr val="FF0000"/>
                </a:solidFill>
              </a:rPr>
              <a:t>Lightmatter</a:t>
            </a:r>
            <a:r>
              <a:rPr lang="en-US" sz="2800" b="1" dirty="0">
                <a:solidFill>
                  <a:srgbClr val="FF0000"/>
                </a:solidFill>
              </a:rPr>
              <a:t>: 16λ x 112G PAM4</a:t>
            </a:r>
          </a:p>
        </p:txBody>
      </p:sp>
    </p:spTree>
    <p:extLst>
      <p:ext uri="{BB962C8B-B14F-4D97-AF65-F5344CB8AC3E}">
        <p14:creationId xmlns:p14="http://schemas.microsoft.com/office/powerpoint/2010/main" val="3548141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14B51-C9AD-7FF5-E1FF-0FE1D526B1E9}"/>
              </a:ext>
            </a:extLst>
          </p:cNvPr>
          <p:cNvSpPr>
            <a:spLocks noGrp="1"/>
          </p:cNvSpPr>
          <p:nvPr>
            <p:ph type="title"/>
          </p:nvPr>
        </p:nvSpPr>
        <p:spPr/>
        <p:txBody>
          <a:bodyPr/>
          <a:lstStyle/>
          <a:p>
            <a:r>
              <a:rPr lang="en-US" dirty="0"/>
              <a:t>DWDM laser source examples</a:t>
            </a:r>
          </a:p>
        </p:txBody>
      </p:sp>
      <p:sp>
        <p:nvSpPr>
          <p:cNvPr id="4" name="Slide Number Placeholder 3">
            <a:extLst>
              <a:ext uri="{FF2B5EF4-FFF2-40B4-BE49-F238E27FC236}">
                <a16:creationId xmlns:a16="http://schemas.microsoft.com/office/drawing/2014/main" id="{767D5F9C-408D-0CC8-3D38-3606734593DB}"/>
              </a:ext>
            </a:extLst>
          </p:cNvPr>
          <p:cNvSpPr>
            <a:spLocks noGrp="1"/>
          </p:cNvSpPr>
          <p:nvPr>
            <p:ph type="sldNum" sz="quarter" idx="12"/>
          </p:nvPr>
        </p:nvSpPr>
        <p:spPr/>
        <p:txBody>
          <a:bodyPr/>
          <a:lstStyle/>
          <a:p>
            <a:fld id="{1BD90C89-BB05-D647-8C9B-C2376028CB3D}" type="slidenum">
              <a:rPr lang="en-CA" smtClean="0"/>
              <a:t>21</a:t>
            </a:fld>
            <a:endParaRPr lang="en-CA"/>
          </a:p>
        </p:txBody>
      </p:sp>
      <p:pic>
        <p:nvPicPr>
          <p:cNvPr id="6" name="Picture 5" descr="A diagram of a chip&#10;&#10;AI-generated content may be incorrect.">
            <a:extLst>
              <a:ext uri="{FF2B5EF4-FFF2-40B4-BE49-F238E27FC236}">
                <a16:creationId xmlns:a16="http://schemas.microsoft.com/office/drawing/2014/main" id="{DE9F4481-AB70-16CE-BFEC-61DBE0508435}"/>
              </a:ext>
            </a:extLst>
          </p:cNvPr>
          <p:cNvPicPr>
            <a:picLocks noChangeAspect="1"/>
          </p:cNvPicPr>
          <p:nvPr/>
        </p:nvPicPr>
        <p:blipFill>
          <a:blip r:embed="rId2">
            <a:extLst>
              <a:ext uri="{28A0092B-C50C-407E-A947-70E740481C1C}">
                <a14:useLocalDpi xmlns:a14="http://schemas.microsoft.com/office/drawing/2010/main"/>
              </a:ext>
            </a:extLst>
          </a:blip>
          <a:srcRect t="-2680"/>
          <a:stretch>
            <a:fillRect/>
          </a:stretch>
        </p:blipFill>
        <p:spPr>
          <a:xfrm>
            <a:off x="4164634" y="2490347"/>
            <a:ext cx="2679788" cy="2777209"/>
          </a:xfrm>
          <a:prstGeom prst="rect">
            <a:avLst/>
          </a:prstGeom>
        </p:spPr>
      </p:pic>
      <p:pic>
        <p:nvPicPr>
          <p:cNvPr id="8" name="Picture 7" descr="A pen and circuit board&#10;&#10;AI-generated content may be incorrect.">
            <a:extLst>
              <a:ext uri="{FF2B5EF4-FFF2-40B4-BE49-F238E27FC236}">
                <a16:creationId xmlns:a16="http://schemas.microsoft.com/office/drawing/2014/main" id="{71E405E7-D1B3-649A-47C0-0D447F4C59F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5252511" y="5397901"/>
            <a:ext cx="2240867" cy="1020918"/>
          </a:xfrm>
          <a:prstGeom prst="rect">
            <a:avLst/>
          </a:prstGeom>
        </p:spPr>
      </p:pic>
      <p:pic>
        <p:nvPicPr>
          <p:cNvPr id="1026" name="Picture 2" descr="SuperNova™ Multi-Wavelength Light Source">
            <a:extLst>
              <a:ext uri="{FF2B5EF4-FFF2-40B4-BE49-F238E27FC236}">
                <a16:creationId xmlns:a16="http://schemas.microsoft.com/office/drawing/2014/main" id="{2162D527-CFE0-CF23-9C3A-5F7986F2EE0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9683" y="2314158"/>
            <a:ext cx="1935855" cy="15752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8AB5020-7F1B-81C7-CC86-40FBCF105377}"/>
              </a:ext>
            </a:extLst>
          </p:cNvPr>
          <p:cNvSpPr txBox="1"/>
          <p:nvPr/>
        </p:nvSpPr>
        <p:spPr>
          <a:xfrm>
            <a:off x="381001" y="1364500"/>
            <a:ext cx="3634395" cy="830997"/>
          </a:xfrm>
          <a:prstGeom prst="rect">
            <a:avLst/>
          </a:prstGeom>
          <a:noFill/>
        </p:spPr>
        <p:txBody>
          <a:bodyPr wrap="square" rtlCol="0">
            <a:spAutoFit/>
          </a:bodyPr>
          <a:lstStyle/>
          <a:p>
            <a:pPr algn="ctr"/>
            <a:r>
              <a:rPr lang="en-US" sz="1600" b="1" dirty="0">
                <a:solidFill>
                  <a:schemeClr val="accent5"/>
                </a:solidFill>
              </a:rPr>
              <a:t>Ayar Labs with Sivers</a:t>
            </a:r>
          </a:p>
          <a:p>
            <a:pPr algn="ctr"/>
            <a:r>
              <a:rPr lang="en-US" sz="1600" dirty="0"/>
              <a:t>Monolithic </a:t>
            </a:r>
            <a:r>
              <a:rPr lang="en-US" sz="1600" dirty="0" err="1"/>
              <a:t>InP</a:t>
            </a:r>
            <a:r>
              <a:rPr lang="en-US" sz="1600" dirty="0"/>
              <a:t> DFB array</a:t>
            </a:r>
          </a:p>
          <a:p>
            <a:pPr algn="ctr"/>
            <a:r>
              <a:rPr lang="en-US" sz="1600" dirty="0"/>
              <a:t>16λ x 200GHz</a:t>
            </a:r>
          </a:p>
        </p:txBody>
      </p:sp>
      <p:pic>
        <p:nvPicPr>
          <p:cNvPr id="7" name="Picture 6" descr="A graph of a graph showing a number of lines&#10;&#10;AI-generated content may be incorrect.">
            <a:extLst>
              <a:ext uri="{FF2B5EF4-FFF2-40B4-BE49-F238E27FC236}">
                <a16:creationId xmlns:a16="http://schemas.microsoft.com/office/drawing/2014/main" id="{8C7CA56E-B9DE-C4B0-CE68-BCF407F66BEF}"/>
              </a:ext>
            </a:extLst>
          </p:cNvPr>
          <p:cNvPicPr>
            <a:picLocks noChangeAspect="1"/>
          </p:cNvPicPr>
          <p:nvPr/>
        </p:nvPicPr>
        <p:blipFill>
          <a:blip r:embed="rId5"/>
          <a:stretch>
            <a:fillRect/>
          </a:stretch>
        </p:blipFill>
        <p:spPr>
          <a:xfrm>
            <a:off x="1747363" y="2956253"/>
            <a:ext cx="2149300" cy="1445470"/>
          </a:xfrm>
          <a:prstGeom prst="rect">
            <a:avLst/>
          </a:prstGeom>
        </p:spPr>
      </p:pic>
      <p:sp>
        <p:nvSpPr>
          <p:cNvPr id="9" name="TextBox 8">
            <a:extLst>
              <a:ext uri="{FF2B5EF4-FFF2-40B4-BE49-F238E27FC236}">
                <a16:creationId xmlns:a16="http://schemas.microsoft.com/office/drawing/2014/main" id="{412F56F6-B474-CAEB-A56C-AB596B4571C5}"/>
              </a:ext>
            </a:extLst>
          </p:cNvPr>
          <p:cNvSpPr txBox="1"/>
          <p:nvPr/>
        </p:nvSpPr>
        <p:spPr>
          <a:xfrm>
            <a:off x="4542211" y="1364500"/>
            <a:ext cx="3634395" cy="830997"/>
          </a:xfrm>
          <a:prstGeom prst="rect">
            <a:avLst/>
          </a:prstGeom>
          <a:noFill/>
        </p:spPr>
        <p:txBody>
          <a:bodyPr wrap="square" rtlCol="0">
            <a:spAutoFit/>
          </a:bodyPr>
          <a:lstStyle/>
          <a:p>
            <a:pPr algn="ctr"/>
            <a:r>
              <a:rPr lang="en-US" sz="1600" b="1" dirty="0" err="1">
                <a:solidFill>
                  <a:schemeClr val="accent5"/>
                </a:solidFill>
              </a:rPr>
              <a:t>Scintil</a:t>
            </a:r>
            <a:r>
              <a:rPr lang="en-US" sz="1600" b="1" dirty="0">
                <a:solidFill>
                  <a:schemeClr val="accent5"/>
                </a:solidFill>
              </a:rPr>
              <a:t> Photonics</a:t>
            </a:r>
          </a:p>
          <a:p>
            <a:pPr algn="ctr"/>
            <a:r>
              <a:rPr lang="en-US" sz="1600" dirty="0"/>
              <a:t>Hybrid </a:t>
            </a:r>
            <a:r>
              <a:rPr lang="en-US" sz="1600" dirty="0" err="1"/>
              <a:t>InP</a:t>
            </a:r>
            <a:r>
              <a:rPr lang="en-US" sz="1600" dirty="0"/>
              <a:t>-on-Si</a:t>
            </a:r>
          </a:p>
          <a:p>
            <a:pPr algn="ctr"/>
            <a:r>
              <a:rPr lang="en-US" sz="1600" dirty="0"/>
              <a:t>16λ x (100 or 200 GHz)</a:t>
            </a:r>
          </a:p>
        </p:txBody>
      </p:sp>
      <p:pic>
        <p:nvPicPr>
          <p:cNvPr id="1028" name="Picture 4">
            <a:extLst>
              <a:ext uri="{FF2B5EF4-FFF2-40B4-BE49-F238E27FC236}">
                <a16:creationId xmlns:a16="http://schemas.microsoft.com/office/drawing/2014/main" id="{AB5D2537-E8D4-2B7B-B755-A09C0C187493}"/>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438454" y="4457067"/>
            <a:ext cx="2383559" cy="1217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diagram of a chip&#10;&#10;AI-generated content may be incorrect.">
            <a:extLst>
              <a:ext uri="{FF2B5EF4-FFF2-40B4-BE49-F238E27FC236}">
                <a16:creationId xmlns:a16="http://schemas.microsoft.com/office/drawing/2014/main" id="{E2ECBE80-E606-F1CE-7479-20CF2C0A5E5B}"/>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a:xfrm>
            <a:off x="6395492" y="3462169"/>
            <a:ext cx="2003441" cy="1533530"/>
          </a:xfrm>
          <a:prstGeom prst="rect">
            <a:avLst/>
          </a:prstGeom>
        </p:spPr>
      </p:pic>
      <p:sp>
        <p:nvSpPr>
          <p:cNvPr id="11" name="TextBox 10">
            <a:extLst>
              <a:ext uri="{FF2B5EF4-FFF2-40B4-BE49-F238E27FC236}">
                <a16:creationId xmlns:a16="http://schemas.microsoft.com/office/drawing/2014/main" id="{8B31CA2D-BFBC-2075-8C4C-07AF50B0F5E6}"/>
              </a:ext>
            </a:extLst>
          </p:cNvPr>
          <p:cNvSpPr txBox="1"/>
          <p:nvPr/>
        </p:nvSpPr>
        <p:spPr>
          <a:xfrm>
            <a:off x="6655359" y="3395831"/>
            <a:ext cx="1521247" cy="276999"/>
          </a:xfrm>
          <a:prstGeom prst="rect">
            <a:avLst/>
          </a:prstGeom>
          <a:noFill/>
        </p:spPr>
        <p:txBody>
          <a:bodyPr wrap="square" rtlCol="0">
            <a:spAutoFit/>
          </a:bodyPr>
          <a:lstStyle/>
          <a:p>
            <a:pPr algn="ctr"/>
            <a:r>
              <a:rPr lang="en-US" sz="1200" dirty="0"/>
              <a:t>18 x 200 GHz</a:t>
            </a:r>
          </a:p>
        </p:txBody>
      </p:sp>
      <p:sp>
        <p:nvSpPr>
          <p:cNvPr id="13" name="TextBox 12">
            <a:extLst>
              <a:ext uri="{FF2B5EF4-FFF2-40B4-BE49-F238E27FC236}">
                <a16:creationId xmlns:a16="http://schemas.microsoft.com/office/drawing/2014/main" id="{2A4BD491-526F-F587-87A5-A483BED6D743}"/>
              </a:ext>
            </a:extLst>
          </p:cNvPr>
          <p:cNvSpPr txBox="1"/>
          <p:nvPr/>
        </p:nvSpPr>
        <p:spPr>
          <a:xfrm>
            <a:off x="8805395" y="1346908"/>
            <a:ext cx="3068744" cy="830997"/>
          </a:xfrm>
          <a:prstGeom prst="rect">
            <a:avLst/>
          </a:prstGeom>
          <a:noFill/>
        </p:spPr>
        <p:txBody>
          <a:bodyPr wrap="square" rtlCol="0">
            <a:spAutoFit/>
          </a:bodyPr>
          <a:lstStyle/>
          <a:p>
            <a:pPr algn="ctr"/>
            <a:r>
              <a:rPr lang="en-US" sz="1600" b="1" dirty="0" err="1">
                <a:solidFill>
                  <a:schemeClr val="accent5"/>
                </a:solidFill>
              </a:rPr>
              <a:t>Lightmatter</a:t>
            </a:r>
            <a:endParaRPr lang="en-US" sz="1600" b="1" dirty="0">
              <a:solidFill>
                <a:schemeClr val="accent5"/>
              </a:solidFill>
            </a:endParaRPr>
          </a:p>
          <a:p>
            <a:pPr algn="ctr"/>
            <a:r>
              <a:rPr lang="en-US" sz="1600" dirty="0"/>
              <a:t>Single-chip integrated</a:t>
            </a:r>
          </a:p>
          <a:p>
            <a:pPr algn="ctr"/>
            <a:r>
              <a:rPr lang="en-US" sz="1600" dirty="0"/>
              <a:t>16λ x 200 GHz, 32 fiber output</a:t>
            </a:r>
          </a:p>
        </p:txBody>
      </p:sp>
      <p:pic>
        <p:nvPicPr>
          <p:cNvPr id="17" name="Picture 16" descr="A graph of a number of different colored lines&#10;&#10;AI-generated content may be incorrect.">
            <a:extLst>
              <a:ext uri="{FF2B5EF4-FFF2-40B4-BE49-F238E27FC236}">
                <a16:creationId xmlns:a16="http://schemas.microsoft.com/office/drawing/2014/main" id="{A1DCFACE-E01C-3947-A0A5-ADC570210639}"/>
              </a:ext>
            </a:extLst>
          </p:cNvPr>
          <p:cNvPicPr>
            <a:picLocks noChangeAspect="1"/>
          </p:cNvPicPr>
          <p:nvPr/>
        </p:nvPicPr>
        <p:blipFill>
          <a:blip r:embed="rId8"/>
          <a:stretch>
            <a:fillRect/>
          </a:stretch>
        </p:blipFill>
        <p:spPr>
          <a:xfrm>
            <a:off x="8573041" y="5181938"/>
            <a:ext cx="3533452" cy="1217137"/>
          </a:xfrm>
          <a:prstGeom prst="rect">
            <a:avLst/>
          </a:prstGeom>
        </p:spPr>
      </p:pic>
      <p:pic>
        <p:nvPicPr>
          <p:cNvPr id="23" name="Picture 22" descr="A close-up of a machine&#10;&#10;AI-generated content may be incorrect.">
            <a:extLst>
              <a:ext uri="{FF2B5EF4-FFF2-40B4-BE49-F238E27FC236}">
                <a16:creationId xmlns:a16="http://schemas.microsoft.com/office/drawing/2014/main" id="{1BB8782C-119E-694B-0937-1AA6DCB53A88}"/>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a:xfrm>
            <a:off x="8696990" y="2806112"/>
            <a:ext cx="1907623" cy="1566699"/>
          </a:xfrm>
          <a:prstGeom prst="snip2SameRect">
            <a:avLst>
              <a:gd name="adj1" fmla="val 10523"/>
              <a:gd name="adj2" fmla="val 0"/>
            </a:avLst>
          </a:prstGeom>
        </p:spPr>
      </p:pic>
      <p:pic>
        <p:nvPicPr>
          <p:cNvPr id="15" name="Picture 14" descr="A white rectangular sign with a black cord attached to it&#10;&#10;AI-generated content may be incorrect.">
            <a:extLst>
              <a:ext uri="{FF2B5EF4-FFF2-40B4-BE49-F238E27FC236}">
                <a16:creationId xmlns:a16="http://schemas.microsoft.com/office/drawing/2014/main" id="{9C2F2BE7-308C-F1A2-061B-95024771DE77}"/>
              </a:ext>
            </a:extLst>
          </p:cNvPr>
          <p:cNvPicPr>
            <a:picLocks noChangeAspect="1"/>
          </p:cNvPicPr>
          <p:nvPr/>
        </p:nvPicPr>
        <p:blipFill>
          <a:blip r:embed="rId10"/>
          <a:stretch>
            <a:fillRect/>
          </a:stretch>
        </p:blipFill>
        <p:spPr>
          <a:xfrm>
            <a:off x="10759167" y="2705537"/>
            <a:ext cx="1347326" cy="2367702"/>
          </a:xfrm>
          <a:prstGeom prst="rect">
            <a:avLst/>
          </a:prstGeom>
        </p:spPr>
      </p:pic>
      <p:sp>
        <p:nvSpPr>
          <p:cNvPr id="10" name="TextBox 9">
            <a:extLst>
              <a:ext uri="{FF2B5EF4-FFF2-40B4-BE49-F238E27FC236}">
                <a16:creationId xmlns:a16="http://schemas.microsoft.com/office/drawing/2014/main" id="{822F8B7C-54EE-49AD-45BC-5F2FD3F76BC3}"/>
              </a:ext>
            </a:extLst>
          </p:cNvPr>
          <p:cNvSpPr txBox="1"/>
          <p:nvPr/>
        </p:nvSpPr>
        <p:spPr>
          <a:xfrm>
            <a:off x="8896410" y="4758257"/>
            <a:ext cx="2203390" cy="307777"/>
          </a:xfrm>
          <a:prstGeom prst="rect">
            <a:avLst/>
          </a:prstGeom>
          <a:noFill/>
        </p:spPr>
        <p:txBody>
          <a:bodyPr wrap="square">
            <a:spAutoFit/>
          </a:bodyPr>
          <a:lstStyle/>
          <a:p>
            <a:pPr algn="ctr"/>
            <a:r>
              <a:rPr lang="en-US" sz="1400" dirty="0"/>
              <a:t>100 </a:t>
            </a:r>
            <a:r>
              <a:rPr lang="en-US" sz="1400" dirty="0" err="1"/>
              <a:t>mW</a:t>
            </a:r>
            <a:r>
              <a:rPr lang="en-US" sz="1400" dirty="0"/>
              <a:t> per </a:t>
            </a:r>
            <a:r>
              <a:rPr lang="en-US" sz="1400" dirty="0" err="1"/>
              <a:t>λ</a:t>
            </a:r>
            <a:r>
              <a:rPr lang="en-US" sz="1400" dirty="0"/>
              <a:t> </a:t>
            </a:r>
          </a:p>
        </p:txBody>
      </p:sp>
    </p:spTree>
    <p:extLst>
      <p:ext uri="{BB962C8B-B14F-4D97-AF65-F5344CB8AC3E}">
        <p14:creationId xmlns:p14="http://schemas.microsoft.com/office/powerpoint/2010/main" val="2026045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687E3-08C0-F211-17D1-74CFEB77D1EE}"/>
              </a:ext>
            </a:extLst>
          </p:cNvPr>
          <p:cNvSpPr>
            <a:spLocks noGrp="1"/>
          </p:cNvSpPr>
          <p:nvPr>
            <p:ph type="title"/>
          </p:nvPr>
        </p:nvSpPr>
        <p:spPr/>
        <p:txBody>
          <a:bodyPr/>
          <a:lstStyle/>
          <a:p>
            <a:r>
              <a:rPr lang="en-US" dirty="0"/>
              <a:t>Toward 400-448G PAM4 per lane</a:t>
            </a:r>
          </a:p>
        </p:txBody>
      </p:sp>
      <p:sp>
        <p:nvSpPr>
          <p:cNvPr id="3" name="Content Placeholder 2">
            <a:extLst>
              <a:ext uri="{FF2B5EF4-FFF2-40B4-BE49-F238E27FC236}">
                <a16:creationId xmlns:a16="http://schemas.microsoft.com/office/drawing/2014/main" id="{32697316-8B31-8D8A-6ED4-7363139422D8}"/>
              </a:ext>
            </a:extLst>
          </p:cNvPr>
          <p:cNvSpPr>
            <a:spLocks noGrp="1"/>
          </p:cNvSpPr>
          <p:nvPr>
            <p:ph idx="17"/>
          </p:nvPr>
        </p:nvSpPr>
        <p:spPr>
          <a:xfrm>
            <a:off x="381000" y="1592263"/>
            <a:ext cx="3571875" cy="2781433"/>
          </a:xfrm>
        </p:spPr>
        <p:txBody>
          <a:bodyPr>
            <a:normAutofit/>
          </a:bodyPr>
          <a:lstStyle/>
          <a:p>
            <a:r>
              <a:rPr lang="en-US" sz="1800" dirty="0"/>
              <a:t>Nyquist: 100-112GHz </a:t>
            </a:r>
          </a:p>
          <a:p>
            <a:r>
              <a:rPr lang="en-US" sz="1800" dirty="0"/>
              <a:t>Intrinsic Si PN junction bandwidth</a:t>
            </a:r>
          </a:p>
          <a:p>
            <a:pPr lvl="1"/>
            <a:r>
              <a:rPr lang="en-US" sz="1800" dirty="0"/>
              <a:t>C = 0.5 to 1 pF/mm</a:t>
            </a:r>
          </a:p>
          <a:p>
            <a:pPr lvl="1"/>
            <a:r>
              <a:rPr lang="en-US" sz="1800" dirty="0"/>
              <a:t>R = 1 - 2 </a:t>
            </a:r>
            <a:r>
              <a:rPr lang="en-US" sz="1800" dirty="0" err="1"/>
              <a:t>Ohm·mm</a:t>
            </a:r>
            <a:r>
              <a:rPr lang="en-US" sz="1800" dirty="0"/>
              <a:t> </a:t>
            </a:r>
          </a:p>
          <a:p>
            <a:pPr marL="342900" lvl="1" indent="0">
              <a:buNone/>
            </a:pPr>
            <a:r>
              <a:rPr lang="en-US" sz="1800" dirty="0"/>
              <a:t>⇒ 80 - 300 GHz ✅</a:t>
            </a:r>
          </a:p>
          <a:p>
            <a:endParaRPr lang="en-US" sz="1800" dirty="0"/>
          </a:p>
          <a:p>
            <a:endParaRPr lang="en-US" sz="1800" dirty="0"/>
          </a:p>
        </p:txBody>
      </p:sp>
      <p:sp>
        <p:nvSpPr>
          <p:cNvPr id="4" name="Content Placeholder 3">
            <a:extLst>
              <a:ext uri="{FF2B5EF4-FFF2-40B4-BE49-F238E27FC236}">
                <a16:creationId xmlns:a16="http://schemas.microsoft.com/office/drawing/2014/main" id="{28FB06C6-9F58-72FD-36DE-791120906F9B}"/>
              </a:ext>
            </a:extLst>
          </p:cNvPr>
          <p:cNvSpPr>
            <a:spLocks noGrp="1"/>
          </p:cNvSpPr>
          <p:nvPr>
            <p:ph idx="19"/>
          </p:nvPr>
        </p:nvSpPr>
        <p:spPr>
          <a:xfrm>
            <a:off x="4308497" y="1592263"/>
            <a:ext cx="3575004" cy="1657712"/>
          </a:xfrm>
        </p:spPr>
        <p:txBody>
          <a:bodyPr>
            <a:normAutofit lnSpcReduction="10000"/>
          </a:bodyPr>
          <a:lstStyle/>
          <a:p>
            <a:pPr marL="0" indent="0" algn="ctr">
              <a:buNone/>
            </a:pPr>
            <a:r>
              <a:rPr lang="en-US" sz="1800" b="1" dirty="0">
                <a:solidFill>
                  <a:schemeClr val="accent5"/>
                </a:solidFill>
              </a:rPr>
              <a:t>Mach-Zehnder Modulators</a:t>
            </a:r>
            <a:r>
              <a:rPr lang="en-US" sz="1800" dirty="0">
                <a:solidFill>
                  <a:schemeClr val="accent5"/>
                </a:solidFill>
              </a:rPr>
              <a:t> </a:t>
            </a:r>
          </a:p>
          <a:p>
            <a:r>
              <a:rPr lang="en-US" sz="1800" dirty="0"/>
              <a:t>BW of CPW electrodes is typically limited by RF loss </a:t>
            </a:r>
          </a:p>
          <a:p>
            <a:r>
              <a:rPr lang="en-US" sz="1800" dirty="0"/>
              <a:t>E.g., Segmented electrodes</a:t>
            </a:r>
          </a:p>
        </p:txBody>
      </p:sp>
      <p:sp>
        <p:nvSpPr>
          <p:cNvPr id="5" name="Content Placeholder 4">
            <a:extLst>
              <a:ext uri="{FF2B5EF4-FFF2-40B4-BE49-F238E27FC236}">
                <a16:creationId xmlns:a16="http://schemas.microsoft.com/office/drawing/2014/main" id="{241307FB-7F7E-CC73-31D9-0293E76A8E8F}"/>
              </a:ext>
            </a:extLst>
          </p:cNvPr>
          <p:cNvSpPr>
            <a:spLocks noGrp="1"/>
          </p:cNvSpPr>
          <p:nvPr>
            <p:ph idx="21"/>
          </p:nvPr>
        </p:nvSpPr>
        <p:spPr>
          <a:xfrm>
            <a:off x="8239124" y="1592263"/>
            <a:ext cx="3571875" cy="1657713"/>
          </a:xfrm>
        </p:spPr>
        <p:txBody>
          <a:bodyPr>
            <a:normAutofit lnSpcReduction="10000"/>
          </a:bodyPr>
          <a:lstStyle/>
          <a:p>
            <a:pPr marL="0" indent="0" algn="ctr">
              <a:buNone/>
            </a:pPr>
            <a:r>
              <a:rPr lang="en-US" sz="1800" b="1" dirty="0" err="1">
                <a:solidFill>
                  <a:schemeClr val="accent5"/>
                </a:solidFill>
              </a:rPr>
              <a:t>Microring</a:t>
            </a:r>
            <a:r>
              <a:rPr lang="en-US" sz="1800" b="1" dirty="0">
                <a:solidFill>
                  <a:schemeClr val="accent5"/>
                </a:solidFill>
              </a:rPr>
              <a:t> Modulators</a:t>
            </a:r>
            <a:endParaRPr lang="en-US" sz="1800" dirty="0">
              <a:solidFill>
                <a:schemeClr val="accent5"/>
              </a:solidFill>
            </a:endParaRPr>
          </a:p>
          <a:p>
            <a:r>
              <a:rPr lang="en-US" sz="1800" dirty="0"/>
              <a:t>Conventional MRM: challenging (Q ≲ 1000)</a:t>
            </a:r>
          </a:p>
          <a:p>
            <a:r>
              <a:rPr lang="en-US" sz="1800" dirty="0"/>
              <a:t>Coupling-modulated </a:t>
            </a:r>
            <a:r>
              <a:rPr lang="en-US" sz="1800" dirty="0" err="1"/>
              <a:t>microring</a:t>
            </a:r>
            <a:r>
              <a:rPr lang="en-US" sz="1800" dirty="0"/>
              <a:t>? </a:t>
            </a:r>
          </a:p>
        </p:txBody>
      </p:sp>
      <p:sp>
        <p:nvSpPr>
          <p:cNvPr id="6" name="Slide Number Placeholder 5">
            <a:extLst>
              <a:ext uri="{FF2B5EF4-FFF2-40B4-BE49-F238E27FC236}">
                <a16:creationId xmlns:a16="http://schemas.microsoft.com/office/drawing/2014/main" id="{C9F1EB43-2D6A-F258-4077-68ECA439A663}"/>
              </a:ext>
            </a:extLst>
          </p:cNvPr>
          <p:cNvSpPr>
            <a:spLocks noGrp="1"/>
          </p:cNvSpPr>
          <p:nvPr>
            <p:ph type="sldNum" sz="quarter" idx="12"/>
          </p:nvPr>
        </p:nvSpPr>
        <p:spPr/>
        <p:txBody>
          <a:bodyPr/>
          <a:lstStyle/>
          <a:p>
            <a:fld id="{E4ECB127-6B1D-4440-BB59-CB7FB51359B3}" type="slidenum">
              <a:rPr lang="en-CA" smtClean="0"/>
              <a:pPr/>
              <a:t>22</a:t>
            </a:fld>
            <a:endParaRPr lang="en-CA"/>
          </a:p>
        </p:txBody>
      </p:sp>
      <p:pic>
        <p:nvPicPr>
          <p:cNvPr id="7" name="Picture 4">
            <a:extLst>
              <a:ext uri="{FF2B5EF4-FFF2-40B4-BE49-F238E27FC236}">
                <a16:creationId xmlns:a16="http://schemas.microsoft.com/office/drawing/2014/main" id="{C5C68380-DADE-C61A-36EC-0D4AAE1DD39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59567" y="3995958"/>
            <a:ext cx="2207805" cy="16577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987940B-A6EB-6D47-FEE1-B90BB7B03C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8497" y="5178063"/>
            <a:ext cx="3401508" cy="13164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E6FCE99-6368-D349-EEFC-88C956DEA9D4}"/>
              </a:ext>
            </a:extLst>
          </p:cNvPr>
          <p:cNvSpPr txBox="1"/>
          <p:nvPr/>
        </p:nvSpPr>
        <p:spPr>
          <a:xfrm>
            <a:off x="4821659" y="3397383"/>
            <a:ext cx="2439119" cy="584775"/>
          </a:xfrm>
          <a:prstGeom prst="rect">
            <a:avLst/>
          </a:prstGeom>
          <a:noFill/>
        </p:spPr>
        <p:txBody>
          <a:bodyPr wrap="square" rtlCol="0">
            <a:spAutoFit/>
          </a:bodyPr>
          <a:lstStyle/>
          <a:p>
            <a:pPr algn="ctr"/>
            <a:r>
              <a:rPr lang="en-US" sz="1600" b="1" dirty="0">
                <a:solidFill>
                  <a:schemeClr val="accent1"/>
                </a:solidFill>
              </a:rPr>
              <a:t>Aloe Semiconductor</a:t>
            </a:r>
          </a:p>
          <a:p>
            <a:pPr algn="ctr"/>
            <a:r>
              <a:rPr lang="en-US" sz="1600" dirty="0">
                <a:solidFill>
                  <a:schemeClr val="accent1"/>
                </a:solidFill>
              </a:rPr>
              <a:t>180 </a:t>
            </a:r>
            <a:r>
              <a:rPr lang="en-US" sz="1600" dirty="0" err="1">
                <a:solidFill>
                  <a:schemeClr val="accent1"/>
                </a:solidFill>
              </a:rPr>
              <a:t>Gbaud</a:t>
            </a:r>
            <a:endParaRPr lang="en-US" sz="1600" dirty="0">
              <a:solidFill>
                <a:schemeClr val="accent1"/>
              </a:solidFill>
            </a:endParaRPr>
          </a:p>
        </p:txBody>
      </p:sp>
      <p:pic>
        <p:nvPicPr>
          <p:cNvPr id="10" name="Picture 6" descr="Fig. 1 -- Schematics of (a) an intracavity modulated microring and (b) a coupling modulated microring that uses a 2 × 2 MZI-coupler as marked by the box. Optical microscope images of the fabricated SOI (c) mic">
            <a:extLst>
              <a:ext uri="{FF2B5EF4-FFF2-40B4-BE49-F238E27FC236}">
                <a16:creationId xmlns:a16="http://schemas.microsoft.com/office/drawing/2014/main" id="{298D1DF8-F7F3-74BB-690C-9EA0AD350CDD}"/>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a:fillRect/>
          </a:stretch>
        </p:blipFill>
        <p:spPr bwMode="auto">
          <a:xfrm>
            <a:off x="8171531" y="3987103"/>
            <a:ext cx="1933240" cy="16933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E2154AF-757A-7FDB-5315-6F1E653D30A1}"/>
              </a:ext>
            </a:extLst>
          </p:cNvPr>
          <p:cNvSpPr txBox="1"/>
          <p:nvPr/>
        </p:nvSpPr>
        <p:spPr>
          <a:xfrm>
            <a:off x="8129562" y="3411065"/>
            <a:ext cx="3790998" cy="523220"/>
          </a:xfrm>
          <a:prstGeom prst="rect">
            <a:avLst/>
          </a:prstGeom>
          <a:noFill/>
        </p:spPr>
        <p:txBody>
          <a:bodyPr wrap="square" rtlCol="0">
            <a:spAutoFit/>
          </a:bodyPr>
          <a:lstStyle/>
          <a:p>
            <a:pPr algn="ctr"/>
            <a:r>
              <a:rPr lang="en-US" sz="1400" b="1" dirty="0">
                <a:solidFill>
                  <a:schemeClr val="accent1"/>
                </a:solidFill>
              </a:rPr>
              <a:t>Coupling modulation </a:t>
            </a:r>
          </a:p>
          <a:p>
            <a:pPr algn="ctr"/>
            <a:r>
              <a:rPr lang="en-US" sz="1400" dirty="0">
                <a:solidFill>
                  <a:schemeClr val="accent1"/>
                </a:solidFill>
              </a:rPr>
              <a:t>W. Sacher et al., Optics Express, 2013.</a:t>
            </a:r>
          </a:p>
        </p:txBody>
      </p:sp>
      <p:pic>
        <p:nvPicPr>
          <p:cNvPr id="12" name="Picture 8" descr="Fig. 3 -- (a) Electro-optic S21 measurements of the reference MZI, coupling modulation, and intracavity modulation. The RF cables, RF adapters, and bias tees have been de-embedded. (b) Optical small-signal mod">
            <a:extLst>
              <a:ext uri="{FF2B5EF4-FFF2-40B4-BE49-F238E27FC236}">
                <a16:creationId xmlns:a16="http://schemas.microsoft.com/office/drawing/2014/main" id="{0633CEAF-7284-0D4C-177B-203891190C59}"/>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a:fillRect/>
          </a:stretch>
        </p:blipFill>
        <p:spPr bwMode="auto">
          <a:xfrm>
            <a:off x="10209651" y="4256531"/>
            <a:ext cx="1752669" cy="11276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B334871-36B1-D84E-B1FE-C0A6E45A830F}"/>
              </a:ext>
            </a:extLst>
          </p:cNvPr>
          <p:cNvSpPr txBox="1"/>
          <p:nvPr/>
        </p:nvSpPr>
        <p:spPr>
          <a:xfrm>
            <a:off x="275096" y="4533918"/>
            <a:ext cx="3571875" cy="1031915"/>
          </a:xfrm>
          <a:custGeom>
            <a:avLst/>
            <a:gdLst>
              <a:gd name="csX0" fmla="*/ 0 w 3571875"/>
              <a:gd name="csY0" fmla="*/ 348736 h 1031915"/>
              <a:gd name="csX1" fmla="*/ 348736 w 3571875"/>
              <a:gd name="csY1" fmla="*/ 0 h 1031915"/>
              <a:gd name="csX2" fmla="*/ 866129 w 3571875"/>
              <a:gd name="csY2" fmla="*/ 0 h 1031915"/>
              <a:gd name="csX3" fmla="*/ 1441009 w 3571875"/>
              <a:gd name="csY3" fmla="*/ 0 h 1031915"/>
              <a:gd name="csX4" fmla="*/ 1958402 w 3571875"/>
              <a:gd name="csY4" fmla="*/ 0 h 1031915"/>
              <a:gd name="csX5" fmla="*/ 2533282 w 3571875"/>
              <a:gd name="csY5" fmla="*/ 0 h 1031915"/>
              <a:gd name="csX6" fmla="*/ 3223139 w 3571875"/>
              <a:gd name="csY6" fmla="*/ 0 h 1031915"/>
              <a:gd name="csX7" fmla="*/ 3571875 w 3571875"/>
              <a:gd name="csY7" fmla="*/ 348736 h 1031915"/>
              <a:gd name="csX8" fmla="*/ 3571875 w 3571875"/>
              <a:gd name="csY8" fmla="*/ 683179 h 1031915"/>
              <a:gd name="csX9" fmla="*/ 3223139 w 3571875"/>
              <a:gd name="csY9" fmla="*/ 1031915 h 1031915"/>
              <a:gd name="csX10" fmla="*/ 2677002 w 3571875"/>
              <a:gd name="csY10" fmla="*/ 1031915 h 1031915"/>
              <a:gd name="csX11" fmla="*/ 2188354 w 3571875"/>
              <a:gd name="csY11" fmla="*/ 1031915 h 1031915"/>
              <a:gd name="csX12" fmla="*/ 1584729 w 3571875"/>
              <a:gd name="csY12" fmla="*/ 1031915 h 1031915"/>
              <a:gd name="csX13" fmla="*/ 1067337 w 3571875"/>
              <a:gd name="csY13" fmla="*/ 1031915 h 1031915"/>
              <a:gd name="csX14" fmla="*/ 348736 w 3571875"/>
              <a:gd name="csY14" fmla="*/ 1031915 h 1031915"/>
              <a:gd name="csX15" fmla="*/ 0 w 3571875"/>
              <a:gd name="csY15" fmla="*/ 683179 h 1031915"/>
              <a:gd name="csX16" fmla="*/ 0 w 3571875"/>
              <a:gd name="csY16" fmla="*/ 348736 h 1031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571875" h="1031915" fill="none" extrusionOk="0">
                <a:moveTo>
                  <a:pt x="0" y="348736"/>
                </a:moveTo>
                <a:cubicBezTo>
                  <a:pt x="-11681" y="177020"/>
                  <a:pt x="187236" y="23111"/>
                  <a:pt x="348736" y="0"/>
                </a:cubicBezTo>
                <a:cubicBezTo>
                  <a:pt x="497721" y="22585"/>
                  <a:pt x="671692" y="21664"/>
                  <a:pt x="866129" y="0"/>
                </a:cubicBezTo>
                <a:cubicBezTo>
                  <a:pt x="1060566" y="-21664"/>
                  <a:pt x="1317716" y="3555"/>
                  <a:pt x="1441009" y="0"/>
                </a:cubicBezTo>
                <a:cubicBezTo>
                  <a:pt x="1564302" y="-3555"/>
                  <a:pt x="1740116" y="2664"/>
                  <a:pt x="1958402" y="0"/>
                </a:cubicBezTo>
                <a:cubicBezTo>
                  <a:pt x="2176688" y="-2664"/>
                  <a:pt x="2411951" y="15810"/>
                  <a:pt x="2533282" y="0"/>
                </a:cubicBezTo>
                <a:cubicBezTo>
                  <a:pt x="2654613" y="-15810"/>
                  <a:pt x="2913659" y="14275"/>
                  <a:pt x="3223139" y="0"/>
                </a:cubicBezTo>
                <a:cubicBezTo>
                  <a:pt x="3419085" y="-10284"/>
                  <a:pt x="3595816" y="182020"/>
                  <a:pt x="3571875" y="348736"/>
                </a:cubicBezTo>
                <a:cubicBezTo>
                  <a:pt x="3568637" y="474097"/>
                  <a:pt x="3575555" y="573332"/>
                  <a:pt x="3571875" y="683179"/>
                </a:cubicBezTo>
                <a:cubicBezTo>
                  <a:pt x="3570972" y="857053"/>
                  <a:pt x="3455699" y="1057088"/>
                  <a:pt x="3223139" y="1031915"/>
                </a:cubicBezTo>
                <a:cubicBezTo>
                  <a:pt x="3076999" y="1028253"/>
                  <a:pt x="2825445" y="1039027"/>
                  <a:pt x="2677002" y="1031915"/>
                </a:cubicBezTo>
                <a:cubicBezTo>
                  <a:pt x="2528559" y="1024803"/>
                  <a:pt x="2301174" y="1008534"/>
                  <a:pt x="2188354" y="1031915"/>
                </a:cubicBezTo>
                <a:cubicBezTo>
                  <a:pt x="2075534" y="1055296"/>
                  <a:pt x="1775221" y="1023497"/>
                  <a:pt x="1584729" y="1031915"/>
                </a:cubicBezTo>
                <a:cubicBezTo>
                  <a:pt x="1394238" y="1040333"/>
                  <a:pt x="1263672" y="1025161"/>
                  <a:pt x="1067337" y="1031915"/>
                </a:cubicBezTo>
                <a:cubicBezTo>
                  <a:pt x="871002" y="1038669"/>
                  <a:pt x="608775" y="1059764"/>
                  <a:pt x="348736" y="1031915"/>
                </a:cubicBezTo>
                <a:cubicBezTo>
                  <a:pt x="160022" y="1014948"/>
                  <a:pt x="-27623" y="874891"/>
                  <a:pt x="0" y="683179"/>
                </a:cubicBezTo>
                <a:cubicBezTo>
                  <a:pt x="10896" y="607605"/>
                  <a:pt x="10861" y="422136"/>
                  <a:pt x="0" y="348736"/>
                </a:cubicBezTo>
                <a:close/>
              </a:path>
              <a:path w="3571875" h="1031915" stroke="0" extrusionOk="0">
                <a:moveTo>
                  <a:pt x="0" y="348736"/>
                </a:moveTo>
                <a:cubicBezTo>
                  <a:pt x="-30546" y="137293"/>
                  <a:pt x="136869" y="7230"/>
                  <a:pt x="348736" y="0"/>
                </a:cubicBezTo>
                <a:cubicBezTo>
                  <a:pt x="572143" y="-30243"/>
                  <a:pt x="726149" y="-1149"/>
                  <a:pt x="981105" y="0"/>
                </a:cubicBezTo>
                <a:cubicBezTo>
                  <a:pt x="1236061" y="1149"/>
                  <a:pt x="1412498" y="-13110"/>
                  <a:pt x="1527241" y="0"/>
                </a:cubicBezTo>
                <a:cubicBezTo>
                  <a:pt x="1641984" y="13110"/>
                  <a:pt x="1920865" y="17605"/>
                  <a:pt x="2044634" y="0"/>
                </a:cubicBezTo>
                <a:cubicBezTo>
                  <a:pt x="2168403" y="-17605"/>
                  <a:pt x="2518720" y="-13435"/>
                  <a:pt x="2648258" y="0"/>
                </a:cubicBezTo>
                <a:cubicBezTo>
                  <a:pt x="2777796" y="13435"/>
                  <a:pt x="3064887" y="-21554"/>
                  <a:pt x="3223139" y="0"/>
                </a:cubicBezTo>
                <a:cubicBezTo>
                  <a:pt x="3424405" y="-14100"/>
                  <a:pt x="3556164" y="169940"/>
                  <a:pt x="3571875" y="348736"/>
                </a:cubicBezTo>
                <a:cubicBezTo>
                  <a:pt x="3574593" y="481408"/>
                  <a:pt x="3569934" y="594521"/>
                  <a:pt x="3571875" y="683179"/>
                </a:cubicBezTo>
                <a:cubicBezTo>
                  <a:pt x="3598952" y="882291"/>
                  <a:pt x="3385361" y="1027001"/>
                  <a:pt x="3223139" y="1031915"/>
                </a:cubicBezTo>
                <a:cubicBezTo>
                  <a:pt x="2977477" y="1007712"/>
                  <a:pt x="2871345" y="1046207"/>
                  <a:pt x="2648258" y="1031915"/>
                </a:cubicBezTo>
                <a:cubicBezTo>
                  <a:pt x="2425171" y="1017623"/>
                  <a:pt x="2339803" y="1014933"/>
                  <a:pt x="2102122" y="1031915"/>
                </a:cubicBezTo>
                <a:cubicBezTo>
                  <a:pt x="1864441" y="1048897"/>
                  <a:pt x="1691266" y="1001122"/>
                  <a:pt x="1469753" y="1031915"/>
                </a:cubicBezTo>
                <a:cubicBezTo>
                  <a:pt x="1248240" y="1062708"/>
                  <a:pt x="998142" y="1034395"/>
                  <a:pt x="837385" y="1031915"/>
                </a:cubicBezTo>
                <a:cubicBezTo>
                  <a:pt x="676628" y="1029435"/>
                  <a:pt x="458144" y="1045388"/>
                  <a:pt x="348736" y="1031915"/>
                </a:cubicBezTo>
                <a:cubicBezTo>
                  <a:pt x="136553" y="1013466"/>
                  <a:pt x="-25187" y="838130"/>
                  <a:pt x="0" y="683179"/>
                </a:cubicBezTo>
                <a:cubicBezTo>
                  <a:pt x="15547" y="567073"/>
                  <a:pt x="10007" y="498594"/>
                  <a:pt x="0" y="348736"/>
                </a:cubicBezTo>
                <a:close/>
              </a:path>
            </a:pathLst>
          </a:custGeom>
          <a:ln w="38100">
            <a:extLst>
              <a:ext uri="{C807C97D-BFC1-408E-A445-0C87EB9F89A2}">
                <ask:lineSketchStyleProps xmlns:ask="http://schemas.microsoft.com/office/drawing/2018/sketchyshapes" sd="1219033472">
                  <a:prstGeom prst="roundRect">
                    <a:avLst>
                      <a:gd name="adj" fmla="val 33795"/>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latin typeface="Comic Sans MS" panose="030F0902030302020204" pitchFamily="66" charset="0"/>
              </a:rPr>
              <a:t>Beyond Si: Thin film LiNbO</a:t>
            </a:r>
            <a:r>
              <a:rPr lang="en-US" sz="1600" baseline="-25000" dirty="0">
                <a:latin typeface="Comic Sans MS" panose="030F0902030302020204" pitchFamily="66" charset="0"/>
              </a:rPr>
              <a:t>3</a:t>
            </a:r>
            <a:r>
              <a:rPr lang="en-US" sz="1600" dirty="0">
                <a:latin typeface="Comic Sans MS" panose="030F0902030302020204" pitchFamily="66" charset="0"/>
              </a:rPr>
              <a:t>, EO polymers, BaTiO</a:t>
            </a:r>
            <a:r>
              <a:rPr lang="en-US" sz="1600" baseline="-25000" dirty="0">
                <a:latin typeface="Comic Sans MS" panose="030F0902030302020204" pitchFamily="66" charset="0"/>
              </a:rPr>
              <a:t>3</a:t>
            </a:r>
            <a:r>
              <a:rPr lang="en-US" sz="1600" dirty="0">
                <a:latin typeface="Comic Sans MS" panose="030F0902030302020204" pitchFamily="66" charset="0"/>
              </a:rPr>
              <a:t>, ferroelectric liquid crystals</a:t>
            </a:r>
          </a:p>
        </p:txBody>
      </p:sp>
    </p:spTree>
    <p:extLst>
      <p:ext uri="{BB962C8B-B14F-4D97-AF65-F5344CB8AC3E}">
        <p14:creationId xmlns:p14="http://schemas.microsoft.com/office/powerpoint/2010/main" val="1562022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48739-911F-5AFA-8C5E-2542880B1239}"/>
              </a:ext>
            </a:extLst>
          </p:cNvPr>
          <p:cNvSpPr>
            <a:spLocks noGrp="1"/>
          </p:cNvSpPr>
          <p:nvPr>
            <p:ph type="title"/>
          </p:nvPr>
        </p:nvSpPr>
        <p:spPr>
          <a:xfrm>
            <a:off x="381001" y="441325"/>
            <a:ext cx="8570912" cy="989849"/>
          </a:xfrm>
        </p:spPr>
        <p:txBody>
          <a:bodyPr anchor="t">
            <a:normAutofit/>
          </a:bodyPr>
          <a:lstStyle/>
          <a:p>
            <a:r>
              <a:rPr lang="en-US" dirty="0"/>
              <a:t>Summary</a:t>
            </a:r>
          </a:p>
        </p:txBody>
      </p:sp>
      <p:sp>
        <p:nvSpPr>
          <p:cNvPr id="4" name="Slide Number Placeholder 3">
            <a:extLst>
              <a:ext uri="{FF2B5EF4-FFF2-40B4-BE49-F238E27FC236}">
                <a16:creationId xmlns:a16="http://schemas.microsoft.com/office/drawing/2014/main" id="{FAEA4E92-4894-3353-3E35-551E3381B92A}"/>
              </a:ext>
            </a:extLst>
          </p:cNvPr>
          <p:cNvSpPr>
            <a:spLocks noGrp="1"/>
          </p:cNvSpPr>
          <p:nvPr>
            <p:ph type="sldNum" sz="quarter" idx="12"/>
          </p:nvPr>
        </p:nvSpPr>
        <p:spPr>
          <a:xfrm>
            <a:off x="11099800" y="6229815"/>
            <a:ext cx="711199" cy="264676"/>
          </a:xfrm>
        </p:spPr>
        <p:txBody>
          <a:bodyPr anchor="ctr">
            <a:normAutofit/>
          </a:bodyPr>
          <a:lstStyle/>
          <a:p>
            <a:pPr>
              <a:spcAft>
                <a:spcPts val="600"/>
              </a:spcAft>
            </a:pPr>
            <a:fld id="{1BD90C89-BB05-D647-8C9B-C2376028CB3D}" type="slidenum">
              <a:rPr lang="en-CA" smtClean="0"/>
              <a:pPr>
                <a:spcAft>
                  <a:spcPts val="600"/>
                </a:spcAft>
              </a:pPr>
              <a:t>23</a:t>
            </a:fld>
            <a:endParaRPr lang="en-CA"/>
          </a:p>
        </p:txBody>
      </p:sp>
      <p:graphicFrame>
        <p:nvGraphicFramePr>
          <p:cNvPr id="12" name="Content Placeholder 2">
            <a:extLst>
              <a:ext uri="{FF2B5EF4-FFF2-40B4-BE49-F238E27FC236}">
                <a16:creationId xmlns:a16="http://schemas.microsoft.com/office/drawing/2014/main" id="{7479858F-C406-E546-C24E-B6C01FD538A7}"/>
              </a:ext>
            </a:extLst>
          </p:cNvPr>
          <p:cNvGraphicFramePr>
            <a:graphicFrameLocks noGrp="1"/>
          </p:cNvGraphicFramePr>
          <p:nvPr>
            <p:ph idx="1"/>
            <p:extLst>
              <p:ext uri="{D42A27DB-BD31-4B8C-83A1-F6EECF244321}">
                <p14:modId xmlns:p14="http://schemas.microsoft.com/office/powerpoint/2010/main" val="4286124070"/>
              </p:ext>
            </p:extLst>
          </p:nvPr>
        </p:nvGraphicFramePr>
        <p:xfrm>
          <a:off x="381000" y="1246910"/>
          <a:ext cx="9000506" cy="4522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4ECED312-1CD1-C244-B48C-7402866D6B85}"/>
              </a:ext>
            </a:extLst>
          </p:cNvPr>
          <p:cNvSpPr txBox="1"/>
          <p:nvPr/>
        </p:nvSpPr>
        <p:spPr>
          <a:xfrm>
            <a:off x="1130335" y="6186714"/>
            <a:ext cx="9931329" cy="307777"/>
          </a:xfrm>
          <a:prstGeom prst="rect">
            <a:avLst/>
          </a:prstGeom>
          <a:noFill/>
        </p:spPr>
        <p:txBody>
          <a:bodyPr wrap="square" rtlCol="0">
            <a:spAutoFit/>
          </a:bodyPr>
          <a:lstStyle/>
          <a:p>
            <a:pPr algn="ctr"/>
            <a:r>
              <a:rPr lang="en-US" sz="1400" i="1" dirty="0"/>
              <a:t>Views expressed are my own and do not represent those of my former employer or any other organization.</a:t>
            </a:r>
          </a:p>
        </p:txBody>
      </p:sp>
    </p:spTree>
    <p:extLst>
      <p:ext uri="{BB962C8B-B14F-4D97-AF65-F5344CB8AC3E}">
        <p14:creationId xmlns:p14="http://schemas.microsoft.com/office/powerpoint/2010/main" val="802996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475A7F9-74E8-6827-61F7-79CFA8899F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49269" y="431127"/>
            <a:ext cx="6645010" cy="29599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80C6AAF-9A2E-F9CC-A6AE-95BE5B4208C8}"/>
              </a:ext>
            </a:extLst>
          </p:cNvPr>
          <p:cNvSpPr>
            <a:spLocks noGrp="1"/>
          </p:cNvSpPr>
          <p:nvPr>
            <p:ph type="title"/>
          </p:nvPr>
        </p:nvSpPr>
        <p:spPr/>
        <p:txBody>
          <a:bodyPr/>
          <a:lstStyle/>
          <a:p>
            <a:r>
              <a:rPr lang="en-US" dirty="0"/>
              <a:t>Interconnects</a:t>
            </a:r>
          </a:p>
        </p:txBody>
      </p:sp>
      <p:sp>
        <p:nvSpPr>
          <p:cNvPr id="3" name="Content Placeholder 2">
            <a:extLst>
              <a:ext uri="{FF2B5EF4-FFF2-40B4-BE49-F238E27FC236}">
                <a16:creationId xmlns:a16="http://schemas.microsoft.com/office/drawing/2014/main" id="{81E253E1-639E-8F90-74C4-1CD9A7D67103}"/>
              </a:ext>
            </a:extLst>
          </p:cNvPr>
          <p:cNvSpPr>
            <a:spLocks noGrp="1"/>
          </p:cNvSpPr>
          <p:nvPr>
            <p:ph idx="1"/>
          </p:nvPr>
        </p:nvSpPr>
        <p:spPr>
          <a:xfrm>
            <a:off x="545890" y="1431174"/>
            <a:ext cx="5051683" cy="4462281"/>
          </a:xfrm>
        </p:spPr>
        <p:txBody>
          <a:bodyPr>
            <a:normAutofit/>
          </a:bodyPr>
          <a:lstStyle/>
          <a:p>
            <a:r>
              <a:rPr lang="en-US" sz="1600" b="1" dirty="0"/>
              <a:t>Scale-up</a:t>
            </a:r>
          </a:p>
          <a:p>
            <a:pPr lvl="1"/>
            <a:r>
              <a:rPr lang="en-US" sz="1600" dirty="0"/>
              <a:t>Between XPUs in a rack (distance: 2 - ~10 m)</a:t>
            </a:r>
          </a:p>
          <a:p>
            <a:pPr lvl="1"/>
            <a:r>
              <a:rPr lang="en-US" sz="1600" dirty="0"/>
              <a:t>Protocols: </a:t>
            </a:r>
            <a:r>
              <a:rPr lang="en-US" sz="1600" dirty="0" err="1"/>
              <a:t>NVLink</a:t>
            </a:r>
            <a:r>
              <a:rPr lang="en-US" sz="1600" dirty="0"/>
              <a:t>, </a:t>
            </a:r>
            <a:r>
              <a:rPr lang="en-US" sz="1600" dirty="0" err="1"/>
              <a:t>UALink</a:t>
            </a:r>
            <a:r>
              <a:rPr lang="en-US" sz="1600" dirty="0"/>
              <a:t>, Scale-Up Ethernet</a:t>
            </a:r>
          </a:p>
          <a:p>
            <a:r>
              <a:rPr lang="en-US" sz="1600" b="1" dirty="0"/>
              <a:t>Scale-out</a:t>
            </a:r>
          </a:p>
          <a:p>
            <a:pPr lvl="1"/>
            <a:r>
              <a:rPr lang="en-US" sz="1600" dirty="0"/>
              <a:t>Between racks and pods (distance: 100s m)</a:t>
            </a:r>
          </a:p>
          <a:p>
            <a:pPr lvl="1"/>
            <a:r>
              <a:rPr lang="en-US" sz="1600" dirty="0"/>
              <a:t>Protocols: Ethernet, InfiniBand</a:t>
            </a:r>
          </a:p>
          <a:p>
            <a:pPr lvl="2"/>
            <a:r>
              <a:rPr lang="en-US" sz="1600" dirty="0"/>
              <a:t>Interoperability</a:t>
            </a:r>
          </a:p>
          <a:p>
            <a:r>
              <a:rPr lang="en-US" sz="1600" b="1" dirty="0"/>
              <a:t>Important metrics</a:t>
            </a:r>
          </a:p>
          <a:p>
            <a:pPr lvl="1"/>
            <a:r>
              <a:rPr lang="en-US" sz="1600" dirty="0"/>
              <a:t>Bandwidth density</a:t>
            </a:r>
          </a:p>
          <a:p>
            <a:pPr lvl="1"/>
            <a:r>
              <a:rPr lang="en-US" sz="1600" dirty="0"/>
              <a:t>Power consumption</a:t>
            </a:r>
          </a:p>
          <a:p>
            <a:pPr lvl="1"/>
            <a:r>
              <a:rPr lang="en-US" sz="1600" dirty="0"/>
              <a:t>Latency</a:t>
            </a:r>
          </a:p>
        </p:txBody>
      </p:sp>
      <p:sp>
        <p:nvSpPr>
          <p:cNvPr id="4" name="Slide Number Placeholder 3">
            <a:extLst>
              <a:ext uri="{FF2B5EF4-FFF2-40B4-BE49-F238E27FC236}">
                <a16:creationId xmlns:a16="http://schemas.microsoft.com/office/drawing/2014/main" id="{CE61DA6C-19D9-E70C-E542-3A4ABD5B37A6}"/>
              </a:ext>
            </a:extLst>
          </p:cNvPr>
          <p:cNvSpPr>
            <a:spLocks noGrp="1"/>
          </p:cNvSpPr>
          <p:nvPr>
            <p:ph type="sldNum" sz="quarter" idx="12"/>
          </p:nvPr>
        </p:nvSpPr>
        <p:spPr/>
        <p:txBody>
          <a:bodyPr/>
          <a:lstStyle/>
          <a:p>
            <a:fld id="{1BD90C89-BB05-D647-8C9B-C2376028CB3D}" type="slidenum">
              <a:rPr lang="en-CA" smtClean="0"/>
              <a:t>3</a:t>
            </a:fld>
            <a:endParaRPr lang="en-CA"/>
          </a:p>
        </p:txBody>
      </p:sp>
      <p:sp>
        <p:nvSpPr>
          <p:cNvPr id="6" name="TextBox 5">
            <a:extLst>
              <a:ext uri="{FF2B5EF4-FFF2-40B4-BE49-F238E27FC236}">
                <a16:creationId xmlns:a16="http://schemas.microsoft.com/office/drawing/2014/main" id="{5FAD5231-CBC1-9AD8-C820-FB9B4B658FAC}"/>
              </a:ext>
            </a:extLst>
          </p:cNvPr>
          <p:cNvSpPr txBox="1"/>
          <p:nvPr/>
        </p:nvSpPr>
        <p:spPr>
          <a:xfrm>
            <a:off x="6096000" y="3350120"/>
            <a:ext cx="5051684" cy="430887"/>
          </a:xfrm>
          <a:prstGeom prst="rect">
            <a:avLst/>
          </a:prstGeom>
          <a:noFill/>
        </p:spPr>
        <p:txBody>
          <a:bodyPr wrap="square" rtlCol="0">
            <a:spAutoFit/>
          </a:bodyPr>
          <a:lstStyle/>
          <a:p>
            <a:r>
              <a:rPr lang="en-US" sz="1100"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https://docs.nvidia.com/dgx-superpod/reference-architecture-scalable-infrastructure-b200/latest/network-fabrics.html</a:t>
            </a:r>
            <a:r>
              <a:rPr lang="en-US" sz="1100" dirty="0">
                <a:solidFill>
                  <a:schemeClr val="tx1">
                    <a:lumMod val="50000"/>
                    <a:lumOff val="50000"/>
                  </a:schemeClr>
                </a:solidFill>
              </a:rPr>
              <a:t> </a:t>
            </a:r>
          </a:p>
        </p:txBody>
      </p:sp>
      <p:sp>
        <p:nvSpPr>
          <p:cNvPr id="7" name="TextBox 6">
            <a:extLst>
              <a:ext uri="{FF2B5EF4-FFF2-40B4-BE49-F238E27FC236}">
                <a16:creationId xmlns:a16="http://schemas.microsoft.com/office/drawing/2014/main" id="{C6F15D16-86AC-A7BE-1F81-8996688804C0}"/>
              </a:ext>
            </a:extLst>
          </p:cNvPr>
          <p:cNvSpPr txBox="1"/>
          <p:nvPr/>
        </p:nvSpPr>
        <p:spPr>
          <a:xfrm>
            <a:off x="5304247" y="126119"/>
            <a:ext cx="4486524" cy="369332"/>
          </a:xfrm>
          <a:prstGeom prst="rect">
            <a:avLst/>
          </a:prstGeom>
          <a:noFill/>
        </p:spPr>
        <p:txBody>
          <a:bodyPr wrap="square" rtlCol="0">
            <a:spAutoFit/>
          </a:bodyPr>
          <a:lstStyle/>
          <a:p>
            <a:pPr algn="l"/>
            <a:r>
              <a:rPr lang="en-US" b="1" dirty="0">
                <a:solidFill>
                  <a:schemeClr val="accent1"/>
                </a:solidFill>
              </a:rPr>
              <a:t>Example: NVIDIA DGX </a:t>
            </a:r>
            <a:r>
              <a:rPr lang="en-US" b="1" dirty="0" err="1">
                <a:solidFill>
                  <a:schemeClr val="accent1"/>
                </a:solidFill>
              </a:rPr>
              <a:t>SuperPod</a:t>
            </a:r>
            <a:endParaRPr lang="en-US" b="1" dirty="0">
              <a:solidFill>
                <a:schemeClr val="accent1"/>
              </a:solidFill>
            </a:endParaRPr>
          </a:p>
        </p:txBody>
      </p:sp>
      <p:sp>
        <p:nvSpPr>
          <p:cNvPr id="8" name="TextBox 7">
            <a:extLst>
              <a:ext uri="{FF2B5EF4-FFF2-40B4-BE49-F238E27FC236}">
                <a16:creationId xmlns:a16="http://schemas.microsoft.com/office/drawing/2014/main" id="{0035B251-B466-8A64-630C-C58BBDD9A0A9}"/>
              </a:ext>
            </a:extLst>
          </p:cNvPr>
          <p:cNvSpPr txBox="1"/>
          <p:nvPr/>
        </p:nvSpPr>
        <p:spPr>
          <a:xfrm>
            <a:off x="5448826" y="3900056"/>
            <a:ext cx="4442306" cy="369332"/>
          </a:xfrm>
          <a:prstGeom prst="rect">
            <a:avLst/>
          </a:prstGeom>
          <a:noFill/>
        </p:spPr>
        <p:txBody>
          <a:bodyPr wrap="square" rtlCol="0">
            <a:spAutoFit/>
          </a:bodyPr>
          <a:lstStyle/>
          <a:p>
            <a:pPr algn="l"/>
            <a:r>
              <a:rPr lang="en-US" b="1" dirty="0">
                <a:solidFill>
                  <a:schemeClr val="accent1"/>
                </a:solidFill>
              </a:rPr>
              <a:t>Why bandwidth density matters…</a:t>
            </a:r>
          </a:p>
        </p:txBody>
      </p:sp>
      <p:pic>
        <p:nvPicPr>
          <p:cNvPr id="2050" name="Picture 2" descr="GB200 Hardware Architecture - Component Supply Chain &amp; BOM">
            <a:extLst>
              <a:ext uri="{FF2B5EF4-FFF2-40B4-BE49-F238E27FC236}">
                <a16:creationId xmlns:a16="http://schemas.microsoft.com/office/drawing/2014/main" id="{02AAFFB7-9E75-832E-017C-FC3FAC8AFC05}"/>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a:fillRect/>
          </a:stretch>
        </p:blipFill>
        <p:spPr bwMode="auto">
          <a:xfrm>
            <a:off x="5762462" y="4388437"/>
            <a:ext cx="5051683" cy="187826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E485852-41CB-0CD1-10E0-BB5EDA6C174F}"/>
              </a:ext>
            </a:extLst>
          </p:cNvPr>
          <p:cNvSpPr txBox="1"/>
          <p:nvPr/>
        </p:nvSpPr>
        <p:spPr>
          <a:xfrm>
            <a:off x="5700802" y="6340602"/>
            <a:ext cx="2524484" cy="307777"/>
          </a:xfrm>
          <a:prstGeom prst="rect">
            <a:avLst/>
          </a:prstGeom>
          <a:noFill/>
        </p:spPr>
        <p:txBody>
          <a:bodyPr wrap="square">
            <a:spAutoFit/>
          </a:bodyPr>
          <a:lstStyle/>
          <a:p>
            <a:r>
              <a:rPr lang="en-US" sz="1400" dirty="0">
                <a:solidFill>
                  <a:schemeClr val="tx1">
                    <a:lumMod val="50000"/>
                    <a:lumOff val="50000"/>
                  </a:schemeClr>
                </a:solidFill>
              </a:rPr>
              <a:t>Source: </a:t>
            </a:r>
            <a:r>
              <a:rPr lang="en-US" sz="1400" dirty="0" err="1">
                <a:solidFill>
                  <a:schemeClr val="tx1">
                    <a:lumMod val="50000"/>
                    <a:lumOff val="50000"/>
                  </a:schemeClr>
                </a:solidFill>
              </a:rPr>
              <a:t>SemiAnalysis</a:t>
            </a:r>
            <a:endParaRPr lang="en-US" sz="1400" dirty="0">
              <a:solidFill>
                <a:schemeClr val="tx1">
                  <a:lumMod val="50000"/>
                  <a:lumOff val="50000"/>
                </a:schemeClr>
              </a:solidFill>
            </a:endParaRPr>
          </a:p>
        </p:txBody>
      </p:sp>
    </p:spTree>
    <p:extLst>
      <p:ext uri="{BB962C8B-B14F-4D97-AF65-F5344CB8AC3E}">
        <p14:creationId xmlns:p14="http://schemas.microsoft.com/office/powerpoint/2010/main" val="13146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2E00B-906D-D5DF-FC87-2D2CF625EB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0E0AAC-3B67-C5AF-4785-21C78CA9F6D5}"/>
              </a:ext>
            </a:extLst>
          </p:cNvPr>
          <p:cNvSpPr>
            <a:spLocks noGrp="1"/>
          </p:cNvSpPr>
          <p:nvPr>
            <p:ph type="title"/>
          </p:nvPr>
        </p:nvSpPr>
        <p:spPr/>
        <p:txBody>
          <a:bodyPr/>
          <a:lstStyle/>
          <a:p>
            <a:r>
              <a:rPr lang="en-US" dirty="0"/>
              <a:t>Power consumption</a:t>
            </a:r>
          </a:p>
        </p:txBody>
      </p:sp>
      <p:sp>
        <p:nvSpPr>
          <p:cNvPr id="3" name="Text Placeholder 2">
            <a:extLst>
              <a:ext uri="{FF2B5EF4-FFF2-40B4-BE49-F238E27FC236}">
                <a16:creationId xmlns:a16="http://schemas.microsoft.com/office/drawing/2014/main" id="{1BB4EF48-A786-0B70-32F0-521E0C9BE604}"/>
              </a:ext>
            </a:extLst>
          </p:cNvPr>
          <p:cNvSpPr>
            <a:spLocks noGrp="1"/>
          </p:cNvSpPr>
          <p:nvPr>
            <p:ph type="body" sz="quarter" idx="13"/>
          </p:nvPr>
        </p:nvSpPr>
        <p:spPr>
          <a:xfrm>
            <a:off x="381001" y="1207842"/>
            <a:ext cx="8570912" cy="377144"/>
          </a:xfrm>
        </p:spPr>
        <p:txBody>
          <a:bodyPr>
            <a:normAutofit fontScale="92500" lnSpcReduction="20000"/>
          </a:bodyPr>
          <a:lstStyle/>
          <a:p>
            <a:r>
              <a:rPr lang="en-US" dirty="0"/>
              <a:t>Example: NVIDIA GB200 NVL72 </a:t>
            </a:r>
          </a:p>
        </p:txBody>
      </p:sp>
      <p:sp>
        <p:nvSpPr>
          <p:cNvPr id="4" name="Content Placeholder 3">
            <a:extLst>
              <a:ext uri="{FF2B5EF4-FFF2-40B4-BE49-F238E27FC236}">
                <a16:creationId xmlns:a16="http://schemas.microsoft.com/office/drawing/2014/main" id="{9D090D1F-308D-E9E3-B75C-72D2859AF5EB}"/>
              </a:ext>
            </a:extLst>
          </p:cNvPr>
          <p:cNvSpPr>
            <a:spLocks noGrp="1"/>
          </p:cNvSpPr>
          <p:nvPr>
            <p:ph idx="1"/>
          </p:nvPr>
        </p:nvSpPr>
        <p:spPr>
          <a:xfrm>
            <a:off x="381000" y="1656602"/>
            <a:ext cx="6795459" cy="4117110"/>
          </a:xfrm>
        </p:spPr>
        <p:txBody>
          <a:bodyPr>
            <a:normAutofit fontScale="85000" lnSpcReduction="20000"/>
          </a:bodyPr>
          <a:lstStyle/>
          <a:p>
            <a:pPr marL="0" indent="0">
              <a:buNone/>
            </a:pPr>
            <a:r>
              <a:rPr lang="en-US" b="1" dirty="0"/>
              <a:t>System (per rack)</a:t>
            </a:r>
          </a:p>
          <a:p>
            <a:pPr lvl="1"/>
            <a:r>
              <a:rPr lang="en-US" dirty="0"/>
              <a:t>72 GPUs + 36 CPUs </a:t>
            </a:r>
          </a:p>
          <a:p>
            <a:pPr lvl="1"/>
            <a:r>
              <a:rPr lang="en-US" dirty="0"/>
              <a:t>Power: ~130 kW</a:t>
            </a:r>
          </a:p>
          <a:p>
            <a:pPr lvl="2"/>
            <a:r>
              <a:rPr lang="en-US" dirty="0"/>
              <a:t>Switches: 7 kW</a:t>
            </a:r>
            <a:r>
              <a:rPr lang="en-US" baseline="30000" dirty="0"/>
              <a:t>1</a:t>
            </a:r>
            <a:r>
              <a:rPr lang="en-US" dirty="0"/>
              <a:t>, </a:t>
            </a:r>
            <a:r>
              <a:rPr lang="en-US" dirty="0" err="1"/>
              <a:t>NVLink</a:t>
            </a:r>
            <a:r>
              <a:rPr lang="en-US" dirty="0"/>
              <a:t> IO: 6-12 kW (assuming 10-20 </a:t>
            </a:r>
            <a:r>
              <a:rPr lang="en-US" dirty="0" err="1"/>
              <a:t>pJ</a:t>
            </a:r>
            <a:r>
              <a:rPr lang="en-US" dirty="0"/>
              <a:t>/bit)</a:t>
            </a:r>
          </a:p>
          <a:p>
            <a:pPr lvl="2"/>
            <a:r>
              <a:rPr lang="en-US" dirty="0"/>
              <a:t>Scale-up IO is 5-10% of the total rack power</a:t>
            </a:r>
          </a:p>
          <a:p>
            <a:pPr marL="0" indent="0">
              <a:buNone/>
            </a:pPr>
            <a:r>
              <a:rPr lang="en-US" b="1" dirty="0"/>
              <a:t>Scale-up connectivity (per direction)</a:t>
            </a:r>
          </a:p>
          <a:p>
            <a:pPr lvl="1"/>
            <a:r>
              <a:rPr lang="en-US" dirty="0"/>
              <a:t>18 ports (</a:t>
            </a:r>
            <a:r>
              <a:rPr lang="en-US" dirty="0" err="1"/>
              <a:t>NVLink</a:t>
            </a:r>
            <a:r>
              <a:rPr lang="en-US" dirty="0"/>
              <a:t> 5) x 400 Gbps per GPU</a:t>
            </a:r>
          </a:p>
          <a:p>
            <a:pPr lvl="1"/>
            <a:r>
              <a:rPr lang="en-US" dirty="0"/>
              <a:t>Throughput per GPU: 7.8 </a:t>
            </a:r>
            <a:r>
              <a:rPr lang="en-US" dirty="0" err="1"/>
              <a:t>Tbps</a:t>
            </a:r>
            <a:r>
              <a:rPr lang="en-US" dirty="0"/>
              <a:t> </a:t>
            </a:r>
          </a:p>
          <a:p>
            <a:pPr lvl="1"/>
            <a:r>
              <a:rPr lang="en-US" dirty="0"/>
              <a:t>Lane rate: 224 Gb/s</a:t>
            </a:r>
          </a:p>
          <a:p>
            <a:pPr marL="0" indent="0">
              <a:buNone/>
            </a:pPr>
            <a:r>
              <a:rPr lang="en-US" b="1" dirty="0"/>
              <a:t>Cabling</a:t>
            </a:r>
          </a:p>
          <a:p>
            <a:pPr lvl="1"/>
            <a:r>
              <a:rPr lang="en-US" dirty="0"/>
              <a:t>1296 copper cables per rack</a:t>
            </a:r>
          </a:p>
          <a:p>
            <a:pPr lvl="1"/>
            <a:r>
              <a:rPr lang="en-US" dirty="0"/>
              <a:t>5184 high-speed lanes (bi-</a:t>
            </a:r>
            <a:r>
              <a:rPr lang="en-US" dirty="0" err="1"/>
              <a:t>dir</a:t>
            </a:r>
            <a:r>
              <a:rPr lang="en-US" dirty="0"/>
              <a:t>)</a:t>
            </a:r>
            <a:endParaRPr lang="en-US" b="1" dirty="0"/>
          </a:p>
        </p:txBody>
      </p:sp>
      <p:sp>
        <p:nvSpPr>
          <p:cNvPr id="5" name="Slide Number Placeholder 4">
            <a:extLst>
              <a:ext uri="{FF2B5EF4-FFF2-40B4-BE49-F238E27FC236}">
                <a16:creationId xmlns:a16="http://schemas.microsoft.com/office/drawing/2014/main" id="{6AE26BC5-13C6-3093-874D-F2928955F8E0}"/>
              </a:ext>
            </a:extLst>
          </p:cNvPr>
          <p:cNvSpPr>
            <a:spLocks noGrp="1"/>
          </p:cNvSpPr>
          <p:nvPr>
            <p:ph type="sldNum" sz="quarter" idx="12"/>
          </p:nvPr>
        </p:nvSpPr>
        <p:spPr/>
        <p:txBody>
          <a:bodyPr/>
          <a:lstStyle/>
          <a:p>
            <a:fld id="{E4ECB127-6B1D-4440-BB59-CB7FB51359B3}" type="slidenum">
              <a:rPr lang="en-CA" smtClean="0"/>
              <a:pPr/>
              <a:t>4</a:t>
            </a:fld>
            <a:endParaRPr lang="en-CA"/>
          </a:p>
        </p:txBody>
      </p:sp>
      <p:grpSp>
        <p:nvGrpSpPr>
          <p:cNvPr id="6" name="Group 5">
            <a:extLst>
              <a:ext uri="{FF2B5EF4-FFF2-40B4-BE49-F238E27FC236}">
                <a16:creationId xmlns:a16="http://schemas.microsoft.com/office/drawing/2014/main" id="{5BE4BA6D-FF37-8BB9-FAC0-E602A448950E}"/>
              </a:ext>
            </a:extLst>
          </p:cNvPr>
          <p:cNvGrpSpPr/>
          <p:nvPr/>
        </p:nvGrpSpPr>
        <p:grpSpPr>
          <a:xfrm>
            <a:off x="7176459" y="64793"/>
            <a:ext cx="2384439" cy="6577763"/>
            <a:chOff x="7457687" y="280237"/>
            <a:chExt cx="2384439" cy="6577763"/>
          </a:xfrm>
        </p:grpSpPr>
        <p:pic>
          <p:nvPicPr>
            <p:cNvPr id="7" name="Picture 2" descr="GB200-NVL72_main">
              <a:extLst>
                <a:ext uri="{FF2B5EF4-FFF2-40B4-BE49-F238E27FC236}">
                  <a16:creationId xmlns:a16="http://schemas.microsoft.com/office/drawing/2014/main" id="{4B283FB3-4E72-8B36-1DA8-E17CF96D41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57687" y="280237"/>
              <a:ext cx="2384439" cy="65777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75DB0E-F226-3C97-64E9-9A0B33C77041}"/>
                </a:ext>
              </a:extLst>
            </p:cNvPr>
            <p:cNvSpPr txBox="1"/>
            <p:nvPr/>
          </p:nvSpPr>
          <p:spPr>
            <a:xfrm>
              <a:off x="7665068" y="674639"/>
              <a:ext cx="1517018" cy="523220"/>
            </a:xfrm>
            <a:prstGeom prst="rect">
              <a:avLst/>
            </a:prstGeom>
            <a:solidFill>
              <a:schemeClr val="tx1">
                <a:alpha val="29804"/>
              </a:schemeClr>
            </a:solidFill>
          </p:spPr>
          <p:txBody>
            <a:bodyPr wrap="square" rtlCol="0">
              <a:spAutoFit/>
            </a:bodyPr>
            <a:lstStyle/>
            <a:p>
              <a:pPr algn="ctr"/>
              <a:r>
                <a:rPr lang="en-US" sz="1400" b="1" dirty="0">
                  <a:solidFill>
                    <a:srgbClr val="FFFF00"/>
                  </a:solidFill>
                </a:rPr>
                <a:t>Top of rack Ethernet switch</a:t>
              </a:r>
            </a:p>
          </p:txBody>
        </p:sp>
        <p:sp>
          <p:nvSpPr>
            <p:cNvPr id="9" name="TextBox 8">
              <a:extLst>
                <a:ext uri="{FF2B5EF4-FFF2-40B4-BE49-F238E27FC236}">
                  <a16:creationId xmlns:a16="http://schemas.microsoft.com/office/drawing/2014/main" id="{AD395A8A-AA6F-A2C9-404A-919EED370804}"/>
                </a:ext>
              </a:extLst>
            </p:cNvPr>
            <p:cNvSpPr txBox="1"/>
            <p:nvPr/>
          </p:nvSpPr>
          <p:spPr>
            <a:xfrm>
              <a:off x="7665068" y="1497948"/>
              <a:ext cx="1517018" cy="307777"/>
            </a:xfrm>
            <a:prstGeom prst="rect">
              <a:avLst/>
            </a:prstGeom>
            <a:solidFill>
              <a:schemeClr val="tx1">
                <a:alpha val="29804"/>
              </a:schemeClr>
            </a:solidFill>
          </p:spPr>
          <p:txBody>
            <a:bodyPr wrap="square" rtlCol="0">
              <a:spAutoFit/>
            </a:bodyPr>
            <a:lstStyle/>
            <a:p>
              <a:pPr algn="ctr"/>
              <a:r>
                <a:rPr lang="en-US" sz="1400" b="1" dirty="0">
                  <a:solidFill>
                    <a:srgbClr val="FFFF00"/>
                  </a:solidFill>
                </a:rPr>
                <a:t>Power</a:t>
              </a:r>
            </a:p>
          </p:txBody>
        </p:sp>
        <p:sp>
          <p:nvSpPr>
            <p:cNvPr id="10" name="TextBox 9">
              <a:extLst>
                <a:ext uri="{FF2B5EF4-FFF2-40B4-BE49-F238E27FC236}">
                  <a16:creationId xmlns:a16="http://schemas.microsoft.com/office/drawing/2014/main" id="{A979F295-C727-4F1F-789C-3764EE23BDF9}"/>
                </a:ext>
              </a:extLst>
            </p:cNvPr>
            <p:cNvSpPr txBox="1"/>
            <p:nvPr/>
          </p:nvSpPr>
          <p:spPr>
            <a:xfrm>
              <a:off x="7665068" y="2297168"/>
              <a:ext cx="1517018" cy="523220"/>
            </a:xfrm>
            <a:prstGeom prst="rect">
              <a:avLst/>
            </a:prstGeom>
            <a:solidFill>
              <a:schemeClr val="tx1">
                <a:alpha val="29804"/>
              </a:schemeClr>
            </a:solidFill>
          </p:spPr>
          <p:txBody>
            <a:bodyPr wrap="square" rtlCol="0">
              <a:spAutoFit/>
            </a:bodyPr>
            <a:lstStyle/>
            <a:p>
              <a:pPr algn="ctr"/>
              <a:r>
                <a:rPr lang="en-US" sz="1400" b="1" dirty="0">
                  <a:solidFill>
                    <a:srgbClr val="FFFF00"/>
                  </a:solidFill>
                </a:rPr>
                <a:t>10 Compute Trays</a:t>
              </a:r>
            </a:p>
          </p:txBody>
        </p:sp>
        <p:sp>
          <p:nvSpPr>
            <p:cNvPr id="11" name="TextBox 10">
              <a:extLst>
                <a:ext uri="{FF2B5EF4-FFF2-40B4-BE49-F238E27FC236}">
                  <a16:creationId xmlns:a16="http://schemas.microsoft.com/office/drawing/2014/main" id="{BBB19857-EF78-0874-DCC2-FA7CA9ECEC52}"/>
                </a:ext>
              </a:extLst>
            </p:cNvPr>
            <p:cNvSpPr txBox="1"/>
            <p:nvPr/>
          </p:nvSpPr>
          <p:spPr>
            <a:xfrm>
              <a:off x="7665068" y="3477307"/>
              <a:ext cx="1517018" cy="523220"/>
            </a:xfrm>
            <a:prstGeom prst="rect">
              <a:avLst/>
            </a:prstGeom>
            <a:solidFill>
              <a:schemeClr val="tx1">
                <a:alpha val="29804"/>
              </a:schemeClr>
            </a:solidFill>
          </p:spPr>
          <p:txBody>
            <a:bodyPr wrap="square" rtlCol="0">
              <a:spAutoFit/>
            </a:bodyPr>
            <a:lstStyle/>
            <a:p>
              <a:pPr algn="ctr"/>
              <a:r>
                <a:rPr lang="en-US" sz="1400" b="1" dirty="0">
                  <a:solidFill>
                    <a:srgbClr val="FFFF00"/>
                  </a:solidFill>
                </a:rPr>
                <a:t>9 Switch Trays</a:t>
              </a:r>
            </a:p>
            <a:p>
              <a:pPr algn="ctr"/>
              <a:r>
                <a:rPr lang="en-US" sz="1400" b="1" dirty="0">
                  <a:solidFill>
                    <a:srgbClr val="FFFF00"/>
                  </a:solidFill>
                </a:rPr>
                <a:t>(18 switches)</a:t>
              </a:r>
            </a:p>
          </p:txBody>
        </p:sp>
        <p:sp>
          <p:nvSpPr>
            <p:cNvPr id="12" name="TextBox 11">
              <a:extLst>
                <a:ext uri="{FF2B5EF4-FFF2-40B4-BE49-F238E27FC236}">
                  <a16:creationId xmlns:a16="http://schemas.microsoft.com/office/drawing/2014/main" id="{B76323ED-0589-C70F-BD1F-EDC3C9FC13CA}"/>
                </a:ext>
              </a:extLst>
            </p:cNvPr>
            <p:cNvSpPr txBox="1"/>
            <p:nvPr/>
          </p:nvSpPr>
          <p:spPr>
            <a:xfrm>
              <a:off x="7665068" y="4543092"/>
              <a:ext cx="1517018" cy="523220"/>
            </a:xfrm>
            <a:prstGeom prst="rect">
              <a:avLst/>
            </a:prstGeom>
            <a:solidFill>
              <a:schemeClr val="tx1">
                <a:alpha val="29804"/>
              </a:schemeClr>
            </a:solidFill>
          </p:spPr>
          <p:txBody>
            <a:bodyPr wrap="square" rtlCol="0">
              <a:spAutoFit/>
            </a:bodyPr>
            <a:lstStyle/>
            <a:p>
              <a:pPr algn="ctr"/>
              <a:r>
                <a:rPr lang="en-US" sz="1400" b="1" dirty="0">
                  <a:solidFill>
                    <a:srgbClr val="FFFF00"/>
                  </a:solidFill>
                </a:rPr>
                <a:t>8 Compute Trays</a:t>
              </a:r>
            </a:p>
          </p:txBody>
        </p:sp>
        <p:sp>
          <p:nvSpPr>
            <p:cNvPr id="13" name="TextBox 12">
              <a:extLst>
                <a:ext uri="{FF2B5EF4-FFF2-40B4-BE49-F238E27FC236}">
                  <a16:creationId xmlns:a16="http://schemas.microsoft.com/office/drawing/2014/main" id="{ADE304A9-FC98-CC80-38C0-E5906E432C79}"/>
                </a:ext>
              </a:extLst>
            </p:cNvPr>
            <p:cNvSpPr txBox="1"/>
            <p:nvPr/>
          </p:nvSpPr>
          <p:spPr>
            <a:xfrm>
              <a:off x="7665068" y="5440863"/>
              <a:ext cx="1517018" cy="307777"/>
            </a:xfrm>
            <a:prstGeom prst="rect">
              <a:avLst/>
            </a:prstGeom>
            <a:solidFill>
              <a:schemeClr val="tx1">
                <a:alpha val="29804"/>
              </a:schemeClr>
            </a:solidFill>
          </p:spPr>
          <p:txBody>
            <a:bodyPr wrap="square" rtlCol="0">
              <a:spAutoFit/>
            </a:bodyPr>
            <a:lstStyle/>
            <a:p>
              <a:pPr algn="ctr"/>
              <a:r>
                <a:rPr lang="en-US" sz="1400" b="1" dirty="0">
                  <a:solidFill>
                    <a:srgbClr val="FFFF00"/>
                  </a:solidFill>
                </a:rPr>
                <a:t>Power</a:t>
              </a:r>
            </a:p>
          </p:txBody>
        </p:sp>
        <p:sp>
          <p:nvSpPr>
            <p:cNvPr id="14" name="TextBox 13">
              <a:extLst>
                <a:ext uri="{FF2B5EF4-FFF2-40B4-BE49-F238E27FC236}">
                  <a16:creationId xmlns:a16="http://schemas.microsoft.com/office/drawing/2014/main" id="{FA506724-A9E3-367D-76E5-002BA96CAF6B}"/>
                </a:ext>
              </a:extLst>
            </p:cNvPr>
            <p:cNvSpPr txBox="1"/>
            <p:nvPr/>
          </p:nvSpPr>
          <p:spPr>
            <a:xfrm>
              <a:off x="7665068" y="6067193"/>
              <a:ext cx="1517018" cy="307777"/>
            </a:xfrm>
            <a:prstGeom prst="rect">
              <a:avLst/>
            </a:prstGeom>
            <a:solidFill>
              <a:schemeClr val="tx1">
                <a:alpha val="29804"/>
              </a:schemeClr>
            </a:solidFill>
          </p:spPr>
          <p:txBody>
            <a:bodyPr wrap="square" rtlCol="0">
              <a:spAutoFit/>
            </a:bodyPr>
            <a:lstStyle/>
            <a:p>
              <a:pPr algn="ctr"/>
              <a:r>
                <a:rPr lang="en-US" sz="1400" b="1" dirty="0">
                  <a:solidFill>
                    <a:srgbClr val="FFFF00"/>
                  </a:solidFill>
                </a:rPr>
                <a:t>Cooling</a:t>
              </a:r>
            </a:p>
          </p:txBody>
        </p:sp>
      </p:grpSp>
      <p:grpSp>
        <p:nvGrpSpPr>
          <p:cNvPr id="15" name="Group 14">
            <a:extLst>
              <a:ext uri="{FF2B5EF4-FFF2-40B4-BE49-F238E27FC236}">
                <a16:creationId xmlns:a16="http://schemas.microsoft.com/office/drawing/2014/main" id="{43912533-6CCB-4B1E-00DC-F204342AA9C9}"/>
              </a:ext>
            </a:extLst>
          </p:cNvPr>
          <p:cNvGrpSpPr/>
          <p:nvPr/>
        </p:nvGrpSpPr>
        <p:grpSpPr>
          <a:xfrm>
            <a:off x="9573940" y="1021524"/>
            <a:ext cx="2399157" cy="3940886"/>
            <a:chOff x="9867660" y="1875192"/>
            <a:chExt cx="2399157" cy="3940886"/>
          </a:xfrm>
        </p:grpSpPr>
        <p:sp>
          <p:nvSpPr>
            <p:cNvPr id="16" name="TextBox 15">
              <a:extLst>
                <a:ext uri="{FF2B5EF4-FFF2-40B4-BE49-F238E27FC236}">
                  <a16:creationId xmlns:a16="http://schemas.microsoft.com/office/drawing/2014/main" id="{58F36B8D-84CC-86BF-1679-43C450B6E7A4}"/>
                </a:ext>
              </a:extLst>
            </p:cNvPr>
            <p:cNvSpPr txBox="1"/>
            <p:nvPr/>
          </p:nvSpPr>
          <p:spPr>
            <a:xfrm>
              <a:off x="9980634" y="5308247"/>
              <a:ext cx="2286183" cy="507831"/>
            </a:xfrm>
            <a:prstGeom prst="rect">
              <a:avLst/>
            </a:prstGeom>
            <a:noFill/>
          </p:spPr>
          <p:txBody>
            <a:bodyPr wrap="square">
              <a:spAutoFit/>
            </a:bodyPr>
            <a:lstStyle/>
            <a:p>
              <a:pPr algn="ctr"/>
              <a:r>
                <a:rPr lang="en-US" sz="900" dirty="0">
                  <a:solidFill>
                    <a:schemeClr val="bg2">
                      <a:lumMod val="90000"/>
                    </a:schemeClr>
                  </a:solidFill>
                  <a:hlinkClick r:id="rId4">
                    <a:extLst>
                      <a:ext uri="{A12FA001-AC4F-418D-AE19-62706E023703}">
                        <ahyp:hlinkClr xmlns:ahyp="http://schemas.microsoft.com/office/drawing/2018/hyperlinkcolor" val="tx"/>
                      </a:ext>
                    </a:extLst>
                  </a:hlinkClick>
                </a:rPr>
                <a:t>https://developer.nvidia.com/blog/nvidia-gb200-nvl72-delivers-trillion-parameter-llm-training-and-real-time-inference/</a:t>
              </a:r>
              <a:r>
                <a:rPr lang="en-US" sz="900" dirty="0">
                  <a:solidFill>
                    <a:schemeClr val="bg2">
                      <a:lumMod val="90000"/>
                    </a:schemeClr>
                  </a:solidFill>
                </a:rPr>
                <a:t> </a:t>
              </a:r>
            </a:p>
          </p:txBody>
        </p:sp>
        <p:grpSp>
          <p:nvGrpSpPr>
            <p:cNvPr id="17" name="Group 16">
              <a:extLst>
                <a:ext uri="{FF2B5EF4-FFF2-40B4-BE49-F238E27FC236}">
                  <a16:creationId xmlns:a16="http://schemas.microsoft.com/office/drawing/2014/main" id="{66BC1CF1-8E39-8236-C761-8177B56BF35F}"/>
                </a:ext>
              </a:extLst>
            </p:cNvPr>
            <p:cNvGrpSpPr/>
            <p:nvPr/>
          </p:nvGrpSpPr>
          <p:grpSpPr>
            <a:xfrm>
              <a:off x="9867660" y="1875192"/>
              <a:ext cx="2399157" cy="3181312"/>
              <a:chOff x="9863423" y="2527273"/>
              <a:chExt cx="2399157" cy="3181312"/>
            </a:xfrm>
          </p:grpSpPr>
          <p:pic>
            <p:nvPicPr>
              <p:cNvPr id="18" name="Picture 2" descr="An image of the GB200 NVL72 and NVLink spine.">
                <a:extLst>
                  <a:ext uri="{FF2B5EF4-FFF2-40B4-BE49-F238E27FC236}">
                    <a16:creationId xmlns:a16="http://schemas.microsoft.com/office/drawing/2014/main" id="{F6D22B1B-DB82-D7C7-BCD5-3E7F3F0352B0}"/>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a:fillRect/>
              </a:stretch>
            </p:blipFill>
            <p:spPr bwMode="auto">
              <a:xfrm>
                <a:off x="9863423" y="2902163"/>
                <a:ext cx="2399157" cy="2806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3D4D828-AA23-5711-A334-69DF9C99CF84}"/>
                  </a:ext>
                </a:extLst>
              </p:cNvPr>
              <p:cNvSpPr txBox="1"/>
              <p:nvPr/>
            </p:nvSpPr>
            <p:spPr>
              <a:xfrm>
                <a:off x="9898331" y="2527273"/>
                <a:ext cx="2238233" cy="307777"/>
              </a:xfrm>
              <a:prstGeom prst="rect">
                <a:avLst/>
              </a:prstGeom>
              <a:noFill/>
            </p:spPr>
            <p:txBody>
              <a:bodyPr wrap="square" rtlCol="0">
                <a:spAutoFit/>
              </a:bodyPr>
              <a:lstStyle/>
              <a:p>
                <a:pPr algn="ctr"/>
                <a:r>
                  <a:rPr lang="en-US" sz="1400" b="1" dirty="0">
                    <a:solidFill>
                      <a:schemeClr val="accent1"/>
                    </a:solidFill>
                  </a:rPr>
                  <a:t>Copper backplane</a:t>
                </a:r>
              </a:p>
            </p:txBody>
          </p:sp>
        </p:grpSp>
      </p:grpSp>
      <p:sp>
        <p:nvSpPr>
          <p:cNvPr id="20" name="TextBox 19">
            <a:extLst>
              <a:ext uri="{FF2B5EF4-FFF2-40B4-BE49-F238E27FC236}">
                <a16:creationId xmlns:a16="http://schemas.microsoft.com/office/drawing/2014/main" id="{972DBD22-59A4-F1A0-3651-B8C89C869F21}"/>
              </a:ext>
            </a:extLst>
          </p:cNvPr>
          <p:cNvSpPr txBox="1"/>
          <p:nvPr/>
        </p:nvSpPr>
        <p:spPr>
          <a:xfrm>
            <a:off x="6952136" y="6471818"/>
            <a:ext cx="2833084" cy="400110"/>
          </a:xfrm>
          <a:prstGeom prst="rect">
            <a:avLst/>
          </a:prstGeom>
          <a:noFill/>
        </p:spPr>
        <p:txBody>
          <a:bodyPr wrap="square">
            <a:spAutoFit/>
          </a:bodyPr>
          <a:lstStyle/>
          <a:p>
            <a:pPr algn="ctr"/>
            <a:r>
              <a:rPr lang="en-US" sz="1000" dirty="0">
                <a:solidFill>
                  <a:schemeClr val="bg2">
                    <a:lumMod val="90000"/>
                  </a:schemeClr>
                </a:solidFill>
                <a:hlinkClick r:id="rId6">
                  <a:extLst>
                    <a:ext uri="{A12FA001-AC4F-418D-AE19-62706E023703}">
                      <ahyp:hlinkClr xmlns:ahyp="http://schemas.microsoft.com/office/drawing/2018/hyperlinkcolor" val="tx"/>
                    </a:ext>
                  </a:extLst>
                </a:hlinkClick>
              </a:rPr>
              <a:t>https://www.supermicro.com/en/products/system/gpu/48u/srs-gb200-nvl72</a:t>
            </a:r>
            <a:r>
              <a:rPr lang="en-US" sz="1000" dirty="0">
                <a:solidFill>
                  <a:schemeClr val="bg2">
                    <a:lumMod val="90000"/>
                  </a:schemeClr>
                </a:solidFill>
              </a:rPr>
              <a:t> </a:t>
            </a:r>
          </a:p>
        </p:txBody>
      </p:sp>
      <p:sp>
        <p:nvSpPr>
          <p:cNvPr id="22" name="TextBox 21">
            <a:extLst>
              <a:ext uri="{FF2B5EF4-FFF2-40B4-BE49-F238E27FC236}">
                <a16:creationId xmlns:a16="http://schemas.microsoft.com/office/drawing/2014/main" id="{F033D366-D52F-DF2D-F142-38ED4EE095F4}"/>
              </a:ext>
            </a:extLst>
          </p:cNvPr>
          <p:cNvSpPr txBox="1"/>
          <p:nvPr/>
        </p:nvSpPr>
        <p:spPr>
          <a:xfrm>
            <a:off x="281154" y="6427113"/>
            <a:ext cx="5970253" cy="430887"/>
          </a:xfrm>
          <a:prstGeom prst="rect">
            <a:avLst/>
          </a:prstGeom>
          <a:noFill/>
        </p:spPr>
        <p:txBody>
          <a:bodyPr wrap="square" rtlCol="0">
            <a:spAutoFit/>
          </a:bodyPr>
          <a:lstStyle/>
          <a:p>
            <a:r>
              <a:rPr lang="en-US" sz="1100" baseline="30000" dirty="0">
                <a:solidFill>
                  <a:schemeClr val="bg2">
                    <a:lumMod val="90000"/>
                  </a:schemeClr>
                </a:solidFill>
              </a:rPr>
              <a:t>1 </a:t>
            </a:r>
            <a:r>
              <a:rPr lang="en-US" sz="1100" dirty="0">
                <a:solidFill>
                  <a:schemeClr val="bg2">
                    <a:lumMod val="90000"/>
                  </a:schemeClr>
                </a:solidFill>
                <a:hlinkClick r:id="rId7">
                  <a:extLst>
                    <a:ext uri="{A12FA001-AC4F-418D-AE19-62706E023703}">
                      <ahyp:hlinkClr xmlns:ahyp="http://schemas.microsoft.com/office/drawing/2018/hyperlinkcolor" val="tx"/>
                    </a:ext>
                  </a:extLst>
                </a:hlinkClick>
              </a:rPr>
              <a:t>https://newsletter.semianalysis.com/p/gb200-hardware-architecture-and-component</a:t>
            </a:r>
            <a:r>
              <a:rPr lang="en-US" sz="1100" dirty="0">
                <a:solidFill>
                  <a:schemeClr val="bg2">
                    <a:lumMod val="90000"/>
                  </a:schemeClr>
                </a:solidFill>
              </a:rPr>
              <a:t> </a:t>
            </a:r>
          </a:p>
          <a:p>
            <a:endParaRPr lang="en-US" sz="1100" dirty="0">
              <a:solidFill>
                <a:schemeClr val="bg2">
                  <a:lumMod val="90000"/>
                </a:schemeClr>
              </a:solidFill>
            </a:endParaRPr>
          </a:p>
        </p:txBody>
      </p:sp>
      <p:sp>
        <p:nvSpPr>
          <p:cNvPr id="21" name="Rectangle 1">
            <a:extLst>
              <a:ext uri="{FF2B5EF4-FFF2-40B4-BE49-F238E27FC236}">
                <a16:creationId xmlns:a16="http://schemas.microsoft.com/office/drawing/2014/main" id="{57ECDBB7-40DB-A21E-D334-87D7D2D05BC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egoe UI" panose="020B0502040204020203"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7344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5EB59-14CB-38F8-0555-51C551834A11}"/>
              </a:ext>
            </a:extLst>
          </p:cNvPr>
          <p:cNvSpPr>
            <a:spLocks noGrp="1"/>
          </p:cNvSpPr>
          <p:nvPr>
            <p:ph type="title"/>
          </p:nvPr>
        </p:nvSpPr>
        <p:spPr/>
        <p:txBody>
          <a:bodyPr/>
          <a:lstStyle/>
          <a:p>
            <a:r>
              <a:rPr lang="en-US" dirty="0"/>
              <a:t>Number of GPUs in a rack</a:t>
            </a:r>
          </a:p>
        </p:txBody>
      </p:sp>
      <p:sp>
        <p:nvSpPr>
          <p:cNvPr id="3" name="Text Placeholder 2">
            <a:extLst>
              <a:ext uri="{FF2B5EF4-FFF2-40B4-BE49-F238E27FC236}">
                <a16:creationId xmlns:a16="http://schemas.microsoft.com/office/drawing/2014/main" id="{DEF10424-BB8E-FE1A-CC1A-61DB10EFE8B5}"/>
              </a:ext>
            </a:extLst>
          </p:cNvPr>
          <p:cNvSpPr>
            <a:spLocks noGrp="1"/>
          </p:cNvSpPr>
          <p:nvPr>
            <p:ph type="body" sz="quarter" idx="13"/>
          </p:nvPr>
        </p:nvSpPr>
        <p:spPr>
          <a:xfrm>
            <a:off x="381001" y="1537671"/>
            <a:ext cx="8570912" cy="377144"/>
          </a:xfrm>
        </p:spPr>
        <p:txBody>
          <a:bodyPr>
            <a:normAutofit fontScale="92500" lnSpcReduction="20000"/>
          </a:bodyPr>
          <a:lstStyle/>
          <a:p>
            <a:r>
              <a:rPr lang="en-US" dirty="0"/>
              <a:t>NVIDIA</a:t>
            </a:r>
          </a:p>
        </p:txBody>
      </p:sp>
      <p:sp>
        <p:nvSpPr>
          <p:cNvPr id="5" name="Slide Number Placeholder 4">
            <a:extLst>
              <a:ext uri="{FF2B5EF4-FFF2-40B4-BE49-F238E27FC236}">
                <a16:creationId xmlns:a16="http://schemas.microsoft.com/office/drawing/2014/main" id="{A9BCF6F0-7A41-ADC1-C03E-AE62EA1F9862}"/>
              </a:ext>
            </a:extLst>
          </p:cNvPr>
          <p:cNvSpPr>
            <a:spLocks noGrp="1"/>
          </p:cNvSpPr>
          <p:nvPr>
            <p:ph type="sldNum" sz="quarter" idx="12"/>
          </p:nvPr>
        </p:nvSpPr>
        <p:spPr/>
        <p:txBody>
          <a:bodyPr/>
          <a:lstStyle/>
          <a:p>
            <a:fld id="{E4ECB127-6B1D-4440-BB59-CB7FB51359B3}" type="slidenum">
              <a:rPr lang="en-CA" smtClean="0"/>
              <a:pPr/>
              <a:t>5</a:t>
            </a:fld>
            <a:endParaRPr lang="en-CA"/>
          </a:p>
        </p:txBody>
      </p:sp>
      <p:pic>
        <p:nvPicPr>
          <p:cNvPr id="3074" name="Picture 2">
            <a:extLst>
              <a:ext uri="{FF2B5EF4-FFF2-40B4-BE49-F238E27FC236}">
                <a16:creationId xmlns:a16="http://schemas.microsoft.com/office/drawing/2014/main" id="{F10A855E-6297-8DCB-4EDB-EB511AB0FC0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37582" y="473338"/>
            <a:ext cx="4489612" cy="29556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DCCB163-FD4B-EB4B-F345-FE7118507F5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7582" y="3540556"/>
            <a:ext cx="4489613" cy="27873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hart 6">
            <a:extLst>
              <a:ext uri="{FF2B5EF4-FFF2-40B4-BE49-F238E27FC236}">
                <a16:creationId xmlns:a16="http://schemas.microsoft.com/office/drawing/2014/main" id="{88AF7B09-7B15-9788-F2DC-9661D195A05D}"/>
              </a:ext>
            </a:extLst>
          </p:cNvPr>
          <p:cNvGraphicFramePr/>
          <p:nvPr>
            <p:extLst>
              <p:ext uri="{D42A27DB-BD31-4B8C-83A1-F6EECF244321}">
                <p14:modId xmlns:p14="http://schemas.microsoft.com/office/powerpoint/2010/main" val="2168188464"/>
              </p:ext>
            </p:extLst>
          </p:nvPr>
        </p:nvGraphicFramePr>
        <p:xfrm>
          <a:off x="642546" y="1780835"/>
          <a:ext cx="5667513" cy="4031223"/>
        </p:xfrm>
        <a:graphic>
          <a:graphicData uri="http://schemas.openxmlformats.org/drawingml/2006/chart">
            <c:chart xmlns:c="http://schemas.openxmlformats.org/drawingml/2006/chart" xmlns:r="http://schemas.openxmlformats.org/officeDocument/2006/relationships" r:id="rId5"/>
          </a:graphicData>
        </a:graphic>
      </p:graphicFrame>
      <p:sp>
        <p:nvSpPr>
          <p:cNvPr id="8" name="Right Arrow 7">
            <a:extLst>
              <a:ext uri="{FF2B5EF4-FFF2-40B4-BE49-F238E27FC236}">
                <a16:creationId xmlns:a16="http://schemas.microsoft.com/office/drawing/2014/main" id="{3FFC6595-3F8B-B206-2B8D-28A5EADA9F7F}"/>
              </a:ext>
            </a:extLst>
          </p:cNvPr>
          <p:cNvSpPr/>
          <p:nvPr/>
        </p:nvSpPr>
        <p:spPr>
          <a:xfrm rot="19559016">
            <a:off x="2342645" y="3671663"/>
            <a:ext cx="2464905" cy="24956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9" name="TextBox 8">
            <a:extLst>
              <a:ext uri="{FF2B5EF4-FFF2-40B4-BE49-F238E27FC236}">
                <a16:creationId xmlns:a16="http://schemas.microsoft.com/office/drawing/2014/main" id="{718F873F-8B2A-D9AA-8187-B674F67BD9B6}"/>
              </a:ext>
            </a:extLst>
          </p:cNvPr>
          <p:cNvSpPr txBox="1"/>
          <p:nvPr/>
        </p:nvSpPr>
        <p:spPr>
          <a:xfrm>
            <a:off x="3018897" y="3232779"/>
            <a:ext cx="1961322" cy="461665"/>
          </a:xfrm>
          <a:prstGeom prst="rect">
            <a:avLst/>
          </a:prstGeom>
          <a:noFill/>
        </p:spPr>
        <p:txBody>
          <a:bodyPr wrap="square" rtlCol="0">
            <a:spAutoFit/>
          </a:bodyPr>
          <a:lstStyle/>
          <a:p>
            <a:pPr algn="l"/>
            <a:r>
              <a:rPr lang="en-US" sz="2400" dirty="0"/>
              <a:t>8X</a:t>
            </a:r>
          </a:p>
        </p:txBody>
      </p:sp>
    </p:spTree>
    <p:extLst>
      <p:ext uri="{BB962C8B-B14F-4D97-AF65-F5344CB8AC3E}">
        <p14:creationId xmlns:p14="http://schemas.microsoft.com/office/powerpoint/2010/main" val="2540166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4E7AE-BB3A-07C5-4194-8C6035D82ADC}"/>
              </a:ext>
            </a:extLst>
          </p:cNvPr>
          <p:cNvSpPr>
            <a:spLocks noGrp="1"/>
          </p:cNvSpPr>
          <p:nvPr>
            <p:ph type="title"/>
          </p:nvPr>
        </p:nvSpPr>
        <p:spPr/>
        <p:txBody>
          <a:bodyPr/>
          <a:lstStyle/>
          <a:p>
            <a:r>
              <a:rPr lang="en-US" dirty="0"/>
              <a:t>Scale-up latency</a:t>
            </a:r>
          </a:p>
        </p:txBody>
      </p:sp>
      <p:sp>
        <p:nvSpPr>
          <p:cNvPr id="3" name="Text Placeholder 2">
            <a:extLst>
              <a:ext uri="{FF2B5EF4-FFF2-40B4-BE49-F238E27FC236}">
                <a16:creationId xmlns:a16="http://schemas.microsoft.com/office/drawing/2014/main" id="{DB7FE2BD-0891-6318-E190-76BFACEC91FE}"/>
              </a:ext>
            </a:extLst>
          </p:cNvPr>
          <p:cNvSpPr>
            <a:spLocks noGrp="1"/>
          </p:cNvSpPr>
          <p:nvPr>
            <p:ph type="body" sz="quarter" idx="13"/>
          </p:nvPr>
        </p:nvSpPr>
        <p:spPr>
          <a:xfrm>
            <a:off x="374188" y="1182926"/>
            <a:ext cx="8570912" cy="377144"/>
          </a:xfrm>
        </p:spPr>
        <p:txBody>
          <a:bodyPr>
            <a:normAutofit fontScale="92500" lnSpcReduction="20000"/>
          </a:bodyPr>
          <a:lstStyle/>
          <a:p>
            <a:r>
              <a:rPr lang="en-US" dirty="0"/>
              <a:t>Source: N. Nedovic (NVIDIA), ISSCC 2026</a:t>
            </a:r>
          </a:p>
        </p:txBody>
      </p:sp>
      <p:sp>
        <p:nvSpPr>
          <p:cNvPr id="4" name="Content Placeholder 3">
            <a:extLst>
              <a:ext uri="{FF2B5EF4-FFF2-40B4-BE49-F238E27FC236}">
                <a16:creationId xmlns:a16="http://schemas.microsoft.com/office/drawing/2014/main" id="{7FD8004D-A8B9-946E-70C4-7033AC7B72E1}"/>
              </a:ext>
            </a:extLst>
          </p:cNvPr>
          <p:cNvSpPr>
            <a:spLocks noGrp="1"/>
          </p:cNvSpPr>
          <p:nvPr>
            <p:ph idx="1"/>
          </p:nvPr>
        </p:nvSpPr>
        <p:spPr>
          <a:xfrm>
            <a:off x="381000" y="1886658"/>
            <a:ext cx="5715000" cy="744564"/>
          </a:xfrm>
        </p:spPr>
        <p:txBody>
          <a:bodyPr/>
          <a:lstStyle/>
          <a:p>
            <a:r>
              <a:rPr lang="en-US" dirty="0"/>
              <a:t>GPU → Switch → GPU: 260-700 ns</a:t>
            </a:r>
            <a:endParaRPr lang="en-US" dirty="0">
              <a:solidFill>
                <a:schemeClr val="accent3"/>
              </a:solidFill>
            </a:endParaRPr>
          </a:p>
          <a:p>
            <a:pPr marL="342900" lvl="1" indent="0">
              <a:buNone/>
            </a:pPr>
            <a:endParaRPr lang="en-US" dirty="0"/>
          </a:p>
          <a:p>
            <a:pPr lvl="2"/>
            <a:endParaRPr lang="en-US" dirty="0"/>
          </a:p>
          <a:p>
            <a:pPr lvl="1"/>
            <a:endParaRPr lang="en-US" dirty="0"/>
          </a:p>
        </p:txBody>
      </p:sp>
      <p:sp>
        <p:nvSpPr>
          <p:cNvPr id="5" name="Slide Number Placeholder 4">
            <a:extLst>
              <a:ext uri="{FF2B5EF4-FFF2-40B4-BE49-F238E27FC236}">
                <a16:creationId xmlns:a16="http://schemas.microsoft.com/office/drawing/2014/main" id="{0AF26C8C-25A9-AB15-F754-9BD13E737835}"/>
              </a:ext>
            </a:extLst>
          </p:cNvPr>
          <p:cNvSpPr>
            <a:spLocks noGrp="1"/>
          </p:cNvSpPr>
          <p:nvPr>
            <p:ph type="sldNum" sz="quarter" idx="12"/>
          </p:nvPr>
        </p:nvSpPr>
        <p:spPr/>
        <p:txBody>
          <a:bodyPr/>
          <a:lstStyle/>
          <a:p>
            <a:fld id="{E4ECB127-6B1D-4440-BB59-CB7FB51359B3}" type="slidenum">
              <a:rPr lang="en-CA" smtClean="0"/>
              <a:pPr/>
              <a:t>6</a:t>
            </a:fld>
            <a:endParaRPr lang="en-CA"/>
          </a:p>
        </p:txBody>
      </p:sp>
      <p:graphicFrame>
        <p:nvGraphicFramePr>
          <p:cNvPr id="7" name="Table 6">
            <a:extLst>
              <a:ext uri="{FF2B5EF4-FFF2-40B4-BE49-F238E27FC236}">
                <a16:creationId xmlns:a16="http://schemas.microsoft.com/office/drawing/2014/main" id="{3DE7A19E-1A81-C8B7-A8DF-8EA38F8A8C06}"/>
              </a:ext>
            </a:extLst>
          </p:cNvPr>
          <p:cNvGraphicFramePr>
            <a:graphicFrameLocks noGrp="1"/>
          </p:cNvGraphicFramePr>
          <p:nvPr>
            <p:extLst>
              <p:ext uri="{D42A27DB-BD31-4B8C-83A1-F6EECF244321}">
                <p14:modId xmlns:p14="http://schemas.microsoft.com/office/powerpoint/2010/main" val="985503789"/>
              </p:ext>
            </p:extLst>
          </p:nvPr>
        </p:nvGraphicFramePr>
        <p:xfrm>
          <a:off x="1149921" y="2786342"/>
          <a:ext cx="4470294" cy="3012440"/>
        </p:xfrm>
        <a:graphic>
          <a:graphicData uri="http://schemas.openxmlformats.org/drawingml/2006/table">
            <a:tbl>
              <a:tblPr firstRow="1" bandRow="1">
                <a:tableStyleId>{5C22544A-7EE6-4342-B048-85BDC9FD1C3A}</a:tableStyleId>
              </a:tblPr>
              <a:tblGrid>
                <a:gridCol w="453704">
                  <a:extLst>
                    <a:ext uri="{9D8B030D-6E8A-4147-A177-3AD203B41FA5}">
                      <a16:colId xmlns:a16="http://schemas.microsoft.com/office/drawing/2014/main" val="386767859"/>
                    </a:ext>
                  </a:extLst>
                </a:gridCol>
                <a:gridCol w="1978925">
                  <a:extLst>
                    <a:ext uri="{9D8B030D-6E8A-4147-A177-3AD203B41FA5}">
                      <a16:colId xmlns:a16="http://schemas.microsoft.com/office/drawing/2014/main" val="4274089612"/>
                    </a:ext>
                  </a:extLst>
                </a:gridCol>
                <a:gridCol w="2037665">
                  <a:extLst>
                    <a:ext uri="{9D8B030D-6E8A-4147-A177-3AD203B41FA5}">
                      <a16:colId xmlns:a16="http://schemas.microsoft.com/office/drawing/2014/main" val="1981432647"/>
                    </a:ext>
                  </a:extLst>
                </a:gridCol>
              </a:tblGrid>
              <a:tr h="370840">
                <a:tc>
                  <a:txBody>
                    <a:bodyPr/>
                    <a:lstStyle/>
                    <a:p>
                      <a:pPr algn="ctr"/>
                      <a:endParaRPr lang="en-US" sz="1600" dirty="0"/>
                    </a:p>
                  </a:txBody>
                  <a:tcPr/>
                </a:tc>
                <a:tc>
                  <a:txBody>
                    <a:bodyPr/>
                    <a:lstStyle/>
                    <a:p>
                      <a:r>
                        <a:rPr lang="en-US" sz="1600" dirty="0"/>
                        <a:t>Item</a:t>
                      </a:r>
                    </a:p>
                  </a:txBody>
                  <a:tcPr/>
                </a:tc>
                <a:tc>
                  <a:txBody>
                    <a:bodyPr/>
                    <a:lstStyle/>
                    <a:p>
                      <a:pPr algn="ctr"/>
                      <a:r>
                        <a:rPr lang="en-US" sz="1600" dirty="0"/>
                        <a:t>Total Latency (ns)</a:t>
                      </a:r>
                    </a:p>
                  </a:txBody>
                  <a:tcPr/>
                </a:tc>
                <a:extLst>
                  <a:ext uri="{0D108BD9-81ED-4DB2-BD59-A6C34878D82A}">
                    <a16:rowId xmlns:a16="http://schemas.microsoft.com/office/drawing/2014/main" val="7499863"/>
                  </a:ext>
                </a:extLst>
              </a:tr>
              <a:tr h="370840">
                <a:tc>
                  <a:txBody>
                    <a:bodyPr/>
                    <a:lstStyle/>
                    <a:p>
                      <a:pPr algn="ctr"/>
                      <a:r>
                        <a:rPr lang="en-US" sz="1600" dirty="0"/>
                        <a:t>1</a:t>
                      </a:r>
                    </a:p>
                  </a:txBody>
                  <a:tcPr/>
                </a:tc>
                <a:tc>
                  <a:txBody>
                    <a:bodyPr/>
                    <a:lstStyle/>
                    <a:p>
                      <a:r>
                        <a:rPr lang="en-US" sz="1600" dirty="0"/>
                        <a:t>SerDes + DSP + Analog Front End</a:t>
                      </a:r>
                    </a:p>
                  </a:txBody>
                  <a:tcPr/>
                </a:tc>
                <a:tc>
                  <a:txBody>
                    <a:bodyPr/>
                    <a:lstStyle/>
                    <a:p>
                      <a:pPr algn="ctr"/>
                      <a:r>
                        <a:rPr lang="en-US" sz="1600" dirty="0">
                          <a:solidFill>
                            <a:schemeClr val="tx1"/>
                          </a:solidFill>
                        </a:rPr>
                        <a:t>50 – 100 ns</a:t>
                      </a:r>
                    </a:p>
                  </a:txBody>
                  <a:tcPr/>
                </a:tc>
                <a:extLst>
                  <a:ext uri="{0D108BD9-81ED-4DB2-BD59-A6C34878D82A}">
                    <a16:rowId xmlns:a16="http://schemas.microsoft.com/office/drawing/2014/main" val="1713147938"/>
                  </a:ext>
                </a:extLst>
              </a:tr>
              <a:tr h="370840">
                <a:tc>
                  <a:txBody>
                    <a:bodyPr/>
                    <a:lstStyle/>
                    <a:p>
                      <a:pPr algn="ctr"/>
                      <a:r>
                        <a:rPr lang="en-US" sz="1600" dirty="0"/>
                        <a:t>2</a:t>
                      </a:r>
                    </a:p>
                  </a:txBody>
                  <a:tcPr/>
                </a:tc>
                <a:tc>
                  <a:txBody>
                    <a:bodyPr/>
                    <a:lstStyle/>
                    <a:p>
                      <a:r>
                        <a:rPr lang="en-US" sz="1600" dirty="0"/>
                        <a:t>Time of flight  </a:t>
                      </a:r>
                    </a:p>
                    <a:p>
                      <a:r>
                        <a:rPr lang="en-US" sz="1600" dirty="0"/>
                        <a:t>[2 to 10 meters]</a:t>
                      </a:r>
                    </a:p>
                  </a:txBody>
                  <a:tcPr/>
                </a:tc>
                <a:tc>
                  <a:txBody>
                    <a:bodyPr/>
                    <a:lstStyle/>
                    <a:p>
                      <a:pPr algn="ctr"/>
                      <a:r>
                        <a:rPr lang="en-US" sz="1600" dirty="0">
                          <a:solidFill>
                            <a:schemeClr val="tx1"/>
                          </a:solidFill>
                        </a:rPr>
                        <a:t>10 – 50 ns </a:t>
                      </a:r>
                    </a:p>
                  </a:txBody>
                  <a:tcPr/>
                </a:tc>
                <a:extLst>
                  <a:ext uri="{0D108BD9-81ED-4DB2-BD59-A6C34878D82A}">
                    <a16:rowId xmlns:a16="http://schemas.microsoft.com/office/drawing/2014/main" val="3702926369"/>
                  </a:ext>
                </a:extLst>
              </a:tr>
              <a:tr h="370840">
                <a:tc>
                  <a:txBody>
                    <a:bodyPr/>
                    <a:lstStyle/>
                    <a:p>
                      <a:pPr algn="ctr"/>
                      <a:r>
                        <a:rPr lang="en-US" sz="1600" dirty="0"/>
                        <a:t>3</a:t>
                      </a:r>
                    </a:p>
                  </a:txBody>
                  <a:tcPr/>
                </a:tc>
                <a:tc>
                  <a:txBody>
                    <a:bodyPr/>
                    <a:lstStyle/>
                    <a:p>
                      <a:r>
                        <a:rPr lang="en-US" sz="1600" dirty="0"/>
                        <a:t>FEC</a:t>
                      </a:r>
                    </a:p>
                  </a:txBody>
                  <a:tcPr/>
                </a:tc>
                <a:tc>
                  <a:txBody>
                    <a:bodyPr/>
                    <a:lstStyle/>
                    <a:p>
                      <a:pPr algn="ctr"/>
                      <a:r>
                        <a:rPr lang="en-US" sz="1600" dirty="0">
                          <a:solidFill>
                            <a:schemeClr val="tx1"/>
                          </a:solidFill>
                        </a:rPr>
                        <a:t>50 – 100 ns</a:t>
                      </a:r>
                    </a:p>
                  </a:txBody>
                  <a:tcPr/>
                </a:tc>
                <a:extLst>
                  <a:ext uri="{0D108BD9-81ED-4DB2-BD59-A6C34878D82A}">
                    <a16:rowId xmlns:a16="http://schemas.microsoft.com/office/drawing/2014/main" val="886743744"/>
                  </a:ext>
                </a:extLst>
              </a:tr>
              <a:tr h="370840">
                <a:tc>
                  <a:txBody>
                    <a:bodyPr/>
                    <a:lstStyle/>
                    <a:p>
                      <a:pPr algn="ctr"/>
                      <a:r>
                        <a:rPr lang="en-US" sz="1600" dirty="0"/>
                        <a:t>4</a:t>
                      </a:r>
                    </a:p>
                  </a:txBody>
                  <a:tcPr/>
                </a:tc>
                <a:tc>
                  <a:txBody>
                    <a:bodyPr/>
                    <a:lstStyle/>
                    <a:p>
                      <a:r>
                        <a:rPr lang="en-US" sz="1600" dirty="0"/>
                        <a:t>Encryption</a:t>
                      </a:r>
                    </a:p>
                  </a:txBody>
                  <a:tcPr/>
                </a:tc>
                <a:tc>
                  <a:txBody>
                    <a:bodyPr/>
                    <a:lstStyle/>
                    <a:p>
                      <a:pPr algn="ctr"/>
                      <a:r>
                        <a:rPr lang="en-US" sz="1600" dirty="0">
                          <a:solidFill>
                            <a:schemeClr val="tx1"/>
                          </a:solidFill>
                        </a:rPr>
                        <a:t>0 – 50 ns</a:t>
                      </a:r>
                    </a:p>
                  </a:txBody>
                  <a:tcPr/>
                </a:tc>
                <a:extLst>
                  <a:ext uri="{0D108BD9-81ED-4DB2-BD59-A6C34878D82A}">
                    <a16:rowId xmlns:a16="http://schemas.microsoft.com/office/drawing/2014/main" val="1498313426"/>
                  </a:ext>
                </a:extLst>
              </a:tr>
              <a:tr h="370840">
                <a:tc>
                  <a:txBody>
                    <a:bodyPr/>
                    <a:lstStyle/>
                    <a:p>
                      <a:pPr algn="ctr"/>
                      <a:r>
                        <a:rPr lang="en-US" sz="1600" dirty="0"/>
                        <a:t>5</a:t>
                      </a:r>
                    </a:p>
                  </a:txBody>
                  <a:tcPr/>
                </a:tc>
                <a:tc>
                  <a:txBody>
                    <a:bodyPr/>
                    <a:lstStyle/>
                    <a:p>
                      <a:r>
                        <a:rPr lang="en-US" sz="1600" dirty="0"/>
                        <a:t>Switch port-to-port</a:t>
                      </a:r>
                    </a:p>
                  </a:txBody>
                  <a:tcPr/>
                </a:tc>
                <a:tc>
                  <a:txBody>
                    <a:bodyPr/>
                    <a:lstStyle/>
                    <a:p>
                      <a:pPr algn="ctr"/>
                      <a:r>
                        <a:rPr lang="en-US" sz="1600" dirty="0">
                          <a:solidFill>
                            <a:schemeClr val="tx1"/>
                          </a:solidFill>
                        </a:rPr>
                        <a:t>100 – 200 ns</a:t>
                      </a:r>
                    </a:p>
                  </a:txBody>
                  <a:tcPr/>
                </a:tc>
                <a:extLst>
                  <a:ext uri="{0D108BD9-81ED-4DB2-BD59-A6C34878D82A}">
                    <a16:rowId xmlns:a16="http://schemas.microsoft.com/office/drawing/2014/main" val="1094576079"/>
                  </a:ext>
                </a:extLst>
              </a:tr>
              <a:tr h="370840">
                <a:tc>
                  <a:txBody>
                    <a:bodyPr/>
                    <a:lstStyle/>
                    <a:p>
                      <a:pPr algn="ctr"/>
                      <a:r>
                        <a:rPr lang="en-US" sz="1600" dirty="0"/>
                        <a:t>6</a:t>
                      </a:r>
                    </a:p>
                  </a:txBody>
                  <a:tcPr/>
                </a:tc>
                <a:tc>
                  <a:txBody>
                    <a:bodyPr/>
                    <a:lstStyle/>
                    <a:p>
                      <a:r>
                        <a:rPr lang="en-US" sz="1600" dirty="0"/>
                        <a:t>Other</a:t>
                      </a:r>
                    </a:p>
                  </a:txBody>
                  <a:tcPr/>
                </a:tc>
                <a:tc>
                  <a:txBody>
                    <a:bodyPr/>
                    <a:lstStyle/>
                    <a:p>
                      <a:pPr algn="ctr"/>
                      <a:r>
                        <a:rPr lang="en-US" sz="1600" dirty="0">
                          <a:solidFill>
                            <a:schemeClr val="tx1"/>
                          </a:solidFill>
                        </a:rPr>
                        <a:t>50 – 200 ns </a:t>
                      </a:r>
                    </a:p>
                  </a:txBody>
                  <a:tcPr/>
                </a:tc>
                <a:extLst>
                  <a:ext uri="{0D108BD9-81ED-4DB2-BD59-A6C34878D82A}">
                    <a16:rowId xmlns:a16="http://schemas.microsoft.com/office/drawing/2014/main" val="1460812273"/>
                  </a:ext>
                </a:extLst>
              </a:tr>
            </a:tbl>
          </a:graphicData>
        </a:graphic>
      </p:graphicFrame>
      <p:grpSp>
        <p:nvGrpSpPr>
          <p:cNvPr id="61" name="Group 60">
            <a:extLst>
              <a:ext uri="{FF2B5EF4-FFF2-40B4-BE49-F238E27FC236}">
                <a16:creationId xmlns:a16="http://schemas.microsoft.com/office/drawing/2014/main" id="{F8F0D055-83E1-DC03-80CA-887B4F526110}"/>
              </a:ext>
            </a:extLst>
          </p:cNvPr>
          <p:cNvGrpSpPr/>
          <p:nvPr/>
        </p:nvGrpSpPr>
        <p:grpSpPr>
          <a:xfrm>
            <a:off x="5964284" y="1905298"/>
            <a:ext cx="5432703" cy="3959696"/>
            <a:chOff x="6378296" y="1758606"/>
            <a:chExt cx="5432703" cy="3959696"/>
          </a:xfrm>
        </p:grpSpPr>
        <p:sp>
          <p:nvSpPr>
            <p:cNvPr id="22" name="Rounded Rectangle 21">
              <a:extLst>
                <a:ext uri="{FF2B5EF4-FFF2-40B4-BE49-F238E27FC236}">
                  <a16:creationId xmlns:a16="http://schemas.microsoft.com/office/drawing/2014/main" id="{ABD91378-7B38-338B-5107-03A6FF7F189B}"/>
                </a:ext>
              </a:extLst>
            </p:cNvPr>
            <p:cNvSpPr/>
            <p:nvPr/>
          </p:nvSpPr>
          <p:spPr>
            <a:xfrm>
              <a:off x="7654516" y="1758606"/>
              <a:ext cx="2463421" cy="1211996"/>
            </a:xfrm>
            <a:prstGeom prst="roundRect">
              <a:avLst>
                <a:gd name="adj" fmla="val 0"/>
              </a:avLst>
            </a:prstGeom>
            <a:solidFill>
              <a:schemeClr val="accent4"/>
            </a:solidFill>
            <a:ln w="19050">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lang="en-CA" sz="2000" b="1" dirty="0">
                  <a:solidFill>
                    <a:srgbClr val="000000"/>
                  </a:solidFill>
                </a:rPr>
                <a:t>SWITCH ASIC</a:t>
              </a:r>
              <a:r>
                <a:rPr lang="en-CA" sz="1600" b="1" dirty="0">
                  <a:solidFill>
                    <a:srgbClr val="000000"/>
                  </a:solidFill>
                </a:rPr>
                <a:t> </a:t>
              </a:r>
            </a:p>
            <a:p>
              <a:pPr algn="ctr"/>
              <a:r>
                <a:rPr sz="1400" b="1" dirty="0">
                  <a:solidFill>
                    <a:srgbClr val="000000"/>
                  </a:solidFill>
                </a:rPr>
                <a:t>
</a:t>
              </a:r>
            </a:p>
          </p:txBody>
        </p:sp>
        <p:sp>
          <p:nvSpPr>
            <p:cNvPr id="23" name="Rounded Rectangle 22">
              <a:extLst>
                <a:ext uri="{FF2B5EF4-FFF2-40B4-BE49-F238E27FC236}">
                  <a16:creationId xmlns:a16="http://schemas.microsoft.com/office/drawing/2014/main" id="{1CC77727-6508-7DFF-8EAF-07A2CD22A184}"/>
                </a:ext>
              </a:extLst>
            </p:cNvPr>
            <p:cNvSpPr/>
            <p:nvPr/>
          </p:nvSpPr>
          <p:spPr>
            <a:xfrm>
              <a:off x="6535518" y="4732933"/>
              <a:ext cx="1149596" cy="985369"/>
            </a:xfrm>
            <a:prstGeom prst="roundRect">
              <a:avLst>
                <a:gd name="adj" fmla="val 0"/>
              </a:avLst>
            </a:prstGeom>
            <a:solidFill>
              <a:schemeClr val="bg2"/>
            </a:solidFill>
            <a:ln w="19050">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b="1" dirty="0">
                  <a:solidFill>
                    <a:srgbClr val="000000"/>
                  </a:solidFill>
                </a:rPr>
                <a:t>GPU</a:t>
              </a:r>
              <a:endParaRPr sz="1600" b="1" dirty="0">
                <a:solidFill>
                  <a:srgbClr val="000000"/>
                </a:solidFill>
              </a:endParaRPr>
            </a:p>
          </p:txBody>
        </p:sp>
        <p:sp>
          <p:nvSpPr>
            <p:cNvPr id="24" name="Rounded Rectangle 23">
              <a:extLst>
                <a:ext uri="{FF2B5EF4-FFF2-40B4-BE49-F238E27FC236}">
                  <a16:creationId xmlns:a16="http://schemas.microsoft.com/office/drawing/2014/main" id="{D9246E8A-9E39-8558-FD7B-DC289D1DC1D3}"/>
                </a:ext>
              </a:extLst>
            </p:cNvPr>
            <p:cNvSpPr/>
            <p:nvPr/>
          </p:nvSpPr>
          <p:spPr>
            <a:xfrm>
              <a:off x="10184331" y="4732933"/>
              <a:ext cx="1143000" cy="985369"/>
            </a:xfrm>
            <a:prstGeom prst="roundRect">
              <a:avLst>
                <a:gd name="adj" fmla="val 0"/>
              </a:avLst>
            </a:prstGeom>
            <a:solidFill>
              <a:schemeClr val="bg2"/>
            </a:solidFill>
            <a:ln w="19050">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b="1" dirty="0">
                  <a:solidFill>
                    <a:srgbClr val="000000"/>
                  </a:solidFill>
                </a:rPr>
                <a:t>GPU</a:t>
              </a:r>
              <a:endParaRPr sz="1600" b="1" dirty="0">
                <a:solidFill>
                  <a:srgbClr val="000000"/>
                </a:solidFill>
              </a:endParaRPr>
            </a:p>
          </p:txBody>
        </p:sp>
        <p:cxnSp>
          <p:nvCxnSpPr>
            <p:cNvPr id="26" name="Connector 5">
              <a:extLst>
                <a:ext uri="{FF2B5EF4-FFF2-40B4-BE49-F238E27FC236}">
                  <a16:creationId xmlns:a16="http://schemas.microsoft.com/office/drawing/2014/main" id="{E4289382-9F5A-524C-8EDF-331150B0FEA1}"/>
                </a:ext>
              </a:extLst>
            </p:cNvPr>
            <p:cNvCxnSpPr>
              <a:cxnSpLocks/>
            </p:cNvCxnSpPr>
            <p:nvPr/>
          </p:nvCxnSpPr>
          <p:spPr>
            <a:xfrm flipV="1">
              <a:off x="7396118" y="2836759"/>
              <a:ext cx="1037960" cy="1925827"/>
            </a:xfrm>
            <a:prstGeom prst="line">
              <a:avLst/>
            </a:prstGeom>
            <a:ln w="25400">
              <a:solidFill>
                <a:srgbClr val="CC0000"/>
              </a:solidFill>
              <a:tailEnd type="triangle" w="med" len="med"/>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157FCF31-6EB0-882D-9CA1-BFEB6166EFD2}"/>
                </a:ext>
              </a:extLst>
            </p:cNvPr>
            <p:cNvSpPr txBox="1"/>
            <p:nvPr/>
          </p:nvSpPr>
          <p:spPr>
            <a:xfrm>
              <a:off x="6378296" y="4707173"/>
              <a:ext cx="1970737" cy="338554"/>
            </a:xfrm>
            <a:prstGeom prst="rect">
              <a:avLst/>
            </a:prstGeom>
            <a:noFill/>
          </p:spPr>
          <p:txBody>
            <a:bodyPr wrap="square">
              <a:spAutoFit/>
            </a:bodyPr>
            <a:lstStyle/>
            <a:p>
              <a:pPr algn="ctr"/>
              <a:r>
                <a:rPr lang="en-CA" sz="1600" dirty="0"/>
                <a:t>(1)</a:t>
              </a:r>
              <a:endParaRPr sz="1600" dirty="0"/>
            </a:p>
          </p:txBody>
        </p:sp>
        <p:sp>
          <p:nvSpPr>
            <p:cNvPr id="46" name="TextBox 45">
              <a:extLst>
                <a:ext uri="{FF2B5EF4-FFF2-40B4-BE49-F238E27FC236}">
                  <a16:creationId xmlns:a16="http://schemas.microsoft.com/office/drawing/2014/main" id="{BE948F70-7498-EF1E-B94D-BCA6327779E5}"/>
                </a:ext>
              </a:extLst>
            </p:cNvPr>
            <p:cNvSpPr txBox="1"/>
            <p:nvPr/>
          </p:nvSpPr>
          <p:spPr>
            <a:xfrm>
              <a:off x="6734841" y="3667846"/>
              <a:ext cx="1970737" cy="338554"/>
            </a:xfrm>
            <a:prstGeom prst="rect">
              <a:avLst/>
            </a:prstGeom>
            <a:noFill/>
          </p:spPr>
          <p:txBody>
            <a:bodyPr wrap="square">
              <a:spAutoFit/>
            </a:bodyPr>
            <a:lstStyle/>
            <a:p>
              <a:pPr algn="ctr"/>
              <a:r>
                <a:rPr lang="en-CA" sz="1600" dirty="0"/>
                <a:t>(2)</a:t>
              </a:r>
              <a:endParaRPr sz="1600" dirty="0"/>
            </a:p>
          </p:txBody>
        </p:sp>
        <p:cxnSp>
          <p:nvCxnSpPr>
            <p:cNvPr id="50" name="Connector 5">
              <a:extLst>
                <a:ext uri="{FF2B5EF4-FFF2-40B4-BE49-F238E27FC236}">
                  <a16:creationId xmlns:a16="http://schemas.microsoft.com/office/drawing/2014/main" id="{7714D722-F989-8718-5D28-99FD5AAB0314}"/>
                </a:ext>
              </a:extLst>
            </p:cNvPr>
            <p:cNvCxnSpPr>
              <a:cxnSpLocks/>
            </p:cNvCxnSpPr>
            <p:nvPr/>
          </p:nvCxnSpPr>
          <p:spPr>
            <a:xfrm>
              <a:off x="8434078" y="2836759"/>
              <a:ext cx="1051561" cy="0"/>
            </a:xfrm>
            <a:prstGeom prst="line">
              <a:avLst/>
            </a:prstGeom>
            <a:ln w="25400">
              <a:solidFill>
                <a:srgbClr val="CC0000"/>
              </a:solidFill>
              <a:tailEnd type="triangle" w="med" len="med"/>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6FFB5DBE-7F3E-C266-0C60-0B9C70F878C5}"/>
                </a:ext>
              </a:extLst>
            </p:cNvPr>
            <p:cNvSpPr txBox="1"/>
            <p:nvPr/>
          </p:nvSpPr>
          <p:spPr>
            <a:xfrm>
              <a:off x="6991927" y="2600783"/>
              <a:ext cx="1970737" cy="338554"/>
            </a:xfrm>
            <a:prstGeom prst="rect">
              <a:avLst/>
            </a:prstGeom>
            <a:noFill/>
          </p:spPr>
          <p:txBody>
            <a:bodyPr wrap="square">
              <a:spAutoFit/>
            </a:bodyPr>
            <a:lstStyle/>
            <a:p>
              <a:pPr algn="ctr"/>
              <a:r>
                <a:rPr lang="en-CA" sz="1600" dirty="0"/>
                <a:t>(1)+(3) </a:t>
              </a:r>
            </a:p>
          </p:txBody>
        </p:sp>
        <p:cxnSp>
          <p:nvCxnSpPr>
            <p:cNvPr id="54" name="Connector 5">
              <a:extLst>
                <a:ext uri="{FF2B5EF4-FFF2-40B4-BE49-F238E27FC236}">
                  <a16:creationId xmlns:a16="http://schemas.microsoft.com/office/drawing/2014/main" id="{4972AA4E-E13E-92BD-C028-11FA4679F2DD}"/>
                </a:ext>
              </a:extLst>
            </p:cNvPr>
            <p:cNvCxnSpPr>
              <a:cxnSpLocks/>
            </p:cNvCxnSpPr>
            <p:nvPr/>
          </p:nvCxnSpPr>
          <p:spPr>
            <a:xfrm>
              <a:off x="9444580" y="2834443"/>
              <a:ext cx="1069022" cy="1928143"/>
            </a:xfrm>
            <a:prstGeom prst="line">
              <a:avLst/>
            </a:prstGeom>
            <a:ln w="25400">
              <a:solidFill>
                <a:srgbClr val="CC0000"/>
              </a:solidFill>
              <a:tailEnd type="triangle" w="med" len="med"/>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5694E55C-45F6-6939-6CAA-E6791AB0D719}"/>
                </a:ext>
              </a:extLst>
            </p:cNvPr>
            <p:cNvSpPr txBox="1"/>
            <p:nvPr/>
          </p:nvSpPr>
          <p:spPr>
            <a:xfrm>
              <a:off x="9285805" y="3666478"/>
              <a:ext cx="1970737" cy="338554"/>
            </a:xfrm>
            <a:prstGeom prst="rect">
              <a:avLst/>
            </a:prstGeom>
            <a:noFill/>
          </p:spPr>
          <p:txBody>
            <a:bodyPr wrap="square">
              <a:spAutoFit/>
            </a:bodyPr>
            <a:lstStyle/>
            <a:p>
              <a:pPr algn="ctr"/>
              <a:r>
                <a:rPr lang="en-CA" sz="1600" dirty="0"/>
                <a:t>(2)</a:t>
              </a:r>
              <a:endParaRPr sz="1600" dirty="0"/>
            </a:p>
          </p:txBody>
        </p:sp>
        <p:sp>
          <p:nvSpPr>
            <p:cNvPr id="58" name="TextBox 57">
              <a:extLst>
                <a:ext uri="{FF2B5EF4-FFF2-40B4-BE49-F238E27FC236}">
                  <a16:creationId xmlns:a16="http://schemas.microsoft.com/office/drawing/2014/main" id="{A8238FBB-5588-F56F-DCCA-9E2679B555F5}"/>
                </a:ext>
              </a:extLst>
            </p:cNvPr>
            <p:cNvSpPr txBox="1"/>
            <p:nvPr/>
          </p:nvSpPr>
          <p:spPr>
            <a:xfrm>
              <a:off x="7977295" y="2393312"/>
              <a:ext cx="1970737" cy="338554"/>
            </a:xfrm>
            <a:prstGeom prst="rect">
              <a:avLst/>
            </a:prstGeom>
            <a:noFill/>
          </p:spPr>
          <p:txBody>
            <a:bodyPr wrap="square">
              <a:spAutoFit/>
            </a:bodyPr>
            <a:lstStyle/>
            <a:p>
              <a:pPr algn="ctr"/>
              <a:r>
                <a:rPr lang="en-CA" sz="1600" dirty="0"/>
                <a:t>(5)</a:t>
              </a:r>
              <a:endParaRPr sz="1600" dirty="0"/>
            </a:p>
          </p:txBody>
        </p:sp>
        <p:sp>
          <p:nvSpPr>
            <p:cNvPr id="59" name="TextBox 58">
              <a:extLst>
                <a:ext uri="{FF2B5EF4-FFF2-40B4-BE49-F238E27FC236}">
                  <a16:creationId xmlns:a16="http://schemas.microsoft.com/office/drawing/2014/main" id="{33857083-E764-F0EC-F666-2C001D192D74}"/>
                </a:ext>
              </a:extLst>
            </p:cNvPr>
            <p:cNvSpPr txBox="1"/>
            <p:nvPr/>
          </p:nvSpPr>
          <p:spPr>
            <a:xfrm>
              <a:off x="8729731" y="2613878"/>
              <a:ext cx="1970737" cy="338554"/>
            </a:xfrm>
            <a:prstGeom prst="rect">
              <a:avLst/>
            </a:prstGeom>
            <a:noFill/>
          </p:spPr>
          <p:txBody>
            <a:bodyPr wrap="square">
              <a:spAutoFit/>
            </a:bodyPr>
            <a:lstStyle/>
            <a:p>
              <a:pPr algn="ctr"/>
              <a:r>
                <a:rPr lang="en-CA" sz="1600" dirty="0"/>
                <a:t>(1)</a:t>
              </a:r>
              <a:endParaRPr sz="1600" dirty="0"/>
            </a:p>
          </p:txBody>
        </p:sp>
        <p:sp>
          <p:nvSpPr>
            <p:cNvPr id="60" name="TextBox 59">
              <a:extLst>
                <a:ext uri="{FF2B5EF4-FFF2-40B4-BE49-F238E27FC236}">
                  <a16:creationId xmlns:a16="http://schemas.microsoft.com/office/drawing/2014/main" id="{3A7D8C10-715E-F454-9796-534123E4A57E}"/>
                </a:ext>
              </a:extLst>
            </p:cNvPr>
            <p:cNvSpPr txBox="1"/>
            <p:nvPr/>
          </p:nvSpPr>
          <p:spPr>
            <a:xfrm>
              <a:off x="9840262" y="4700055"/>
              <a:ext cx="1970737" cy="338554"/>
            </a:xfrm>
            <a:prstGeom prst="rect">
              <a:avLst/>
            </a:prstGeom>
            <a:noFill/>
          </p:spPr>
          <p:txBody>
            <a:bodyPr wrap="square">
              <a:spAutoFit/>
            </a:bodyPr>
            <a:lstStyle/>
            <a:p>
              <a:pPr algn="ctr"/>
              <a:r>
                <a:rPr lang="en-CA" sz="1600" dirty="0"/>
                <a:t>(1)+(3)</a:t>
              </a:r>
              <a:endParaRPr sz="1600" dirty="0"/>
            </a:p>
          </p:txBody>
        </p:sp>
      </p:grpSp>
      <p:sp>
        <p:nvSpPr>
          <p:cNvPr id="62" name="Right Arrow 61">
            <a:extLst>
              <a:ext uri="{FF2B5EF4-FFF2-40B4-BE49-F238E27FC236}">
                <a16:creationId xmlns:a16="http://schemas.microsoft.com/office/drawing/2014/main" id="{48C2BDC3-ABF7-6A9B-9139-4E6595254CB5}"/>
              </a:ext>
            </a:extLst>
          </p:cNvPr>
          <p:cNvSpPr/>
          <p:nvPr/>
        </p:nvSpPr>
        <p:spPr>
          <a:xfrm>
            <a:off x="567317" y="3310915"/>
            <a:ext cx="478809" cy="278446"/>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63" name="Right Arrow 62">
            <a:extLst>
              <a:ext uri="{FF2B5EF4-FFF2-40B4-BE49-F238E27FC236}">
                <a16:creationId xmlns:a16="http://schemas.microsoft.com/office/drawing/2014/main" id="{BFB3E6D8-95E0-E277-CB9E-A135917E49EC}"/>
              </a:ext>
            </a:extLst>
          </p:cNvPr>
          <p:cNvSpPr/>
          <p:nvPr/>
        </p:nvSpPr>
        <p:spPr>
          <a:xfrm>
            <a:off x="567317" y="4370745"/>
            <a:ext cx="478809" cy="278446"/>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64" name="Right Arrow 63">
            <a:extLst>
              <a:ext uri="{FF2B5EF4-FFF2-40B4-BE49-F238E27FC236}">
                <a16:creationId xmlns:a16="http://schemas.microsoft.com/office/drawing/2014/main" id="{5C37CCD5-DA6E-2D5C-953C-BA003C0D6C54}"/>
              </a:ext>
            </a:extLst>
          </p:cNvPr>
          <p:cNvSpPr/>
          <p:nvPr/>
        </p:nvSpPr>
        <p:spPr>
          <a:xfrm>
            <a:off x="567317" y="5126514"/>
            <a:ext cx="478809" cy="278446"/>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Tree>
    <p:extLst>
      <p:ext uri="{BB962C8B-B14F-4D97-AF65-F5344CB8AC3E}">
        <p14:creationId xmlns:p14="http://schemas.microsoft.com/office/powerpoint/2010/main" val="1701969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E433-3BAC-A1E8-2592-CDC54080B7C6}"/>
              </a:ext>
            </a:extLst>
          </p:cNvPr>
          <p:cNvSpPr>
            <a:spLocks noGrp="1"/>
          </p:cNvSpPr>
          <p:nvPr>
            <p:ph type="title"/>
          </p:nvPr>
        </p:nvSpPr>
        <p:spPr/>
        <p:txBody>
          <a:bodyPr/>
          <a:lstStyle/>
          <a:p>
            <a:r>
              <a:rPr lang="en-US" dirty="0"/>
              <a:t>Other architectures</a:t>
            </a:r>
          </a:p>
        </p:txBody>
      </p:sp>
      <p:sp>
        <p:nvSpPr>
          <p:cNvPr id="3" name="Text Placeholder 2">
            <a:extLst>
              <a:ext uri="{FF2B5EF4-FFF2-40B4-BE49-F238E27FC236}">
                <a16:creationId xmlns:a16="http://schemas.microsoft.com/office/drawing/2014/main" id="{9E5A4D04-73A8-528F-BFFF-5C0D08242E3E}"/>
              </a:ext>
            </a:extLst>
          </p:cNvPr>
          <p:cNvSpPr>
            <a:spLocks noGrp="1"/>
          </p:cNvSpPr>
          <p:nvPr>
            <p:ph type="body" idx="1"/>
          </p:nvPr>
        </p:nvSpPr>
        <p:spPr>
          <a:xfrm>
            <a:off x="381002" y="1346941"/>
            <a:ext cx="5002212" cy="389819"/>
          </a:xfrm>
        </p:spPr>
        <p:txBody>
          <a:bodyPr>
            <a:normAutofit/>
          </a:bodyPr>
          <a:lstStyle/>
          <a:p>
            <a:r>
              <a:rPr lang="en-US" sz="1600" dirty="0"/>
              <a:t>Google Ironwood</a:t>
            </a:r>
          </a:p>
        </p:txBody>
      </p:sp>
      <p:sp>
        <p:nvSpPr>
          <p:cNvPr id="5" name="Text Placeholder 4">
            <a:extLst>
              <a:ext uri="{FF2B5EF4-FFF2-40B4-BE49-F238E27FC236}">
                <a16:creationId xmlns:a16="http://schemas.microsoft.com/office/drawing/2014/main" id="{FDB5E592-0FD8-35F6-14FE-CC1BB9227E2D}"/>
              </a:ext>
            </a:extLst>
          </p:cNvPr>
          <p:cNvSpPr>
            <a:spLocks noGrp="1"/>
          </p:cNvSpPr>
          <p:nvPr>
            <p:ph type="body" sz="quarter" idx="3"/>
          </p:nvPr>
        </p:nvSpPr>
        <p:spPr>
          <a:xfrm>
            <a:off x="6096000" y="1357348"/>
            <a:ext cx="5003800" cy="389819"/>
          </a:xfrm>
        </p:spPr>
        <p:txBody>
          <a:bodyPr>
            <a:normAutofit/>
          </a:bodyPr>
          <a:lstStyle/>
          <a:p>
            <a:r>
              <a:rPr lang="en-US" sz="1600" dirty="0"/>
              <a:t>Huawei Ascend 910C Cloud Matrix 384</a:t>
            </a:r>
          </a:p>
          <a:p>
            <a:endParaRPr lang="en-US" sz="1600" dirty="0"/>
          </a:p>
        </p:txBody>
      </p:sp>
      <p:pic>
        <p:nvPicPr>
          <p:cNvPr id="8" name="Picture 10" descr="Ironwood architecture diagram">
            <a:extLst>
              <a:ext uri="{FF2B5EF4-FFF2-40B4-BE49-F238E27FC236}">
                <a16:creationId xmlns:a16="http://schemas.microsoft.com/office/drawing/2014/main" id="{4F8C6850-393C-CDF2-D9D9-22343B5BF4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2205" y="1820394"/>
            <a:ext cx="4779803" cy="2268539"/>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4016273B-05EC-8927-CD03-F7BF27FD1CFB}"/>
              </a:ext>
            </a:extLst>
          </p:cNvPr>
          <p:cNvSpPr/>
          <p:nvPr/>
        </p:nvSpPr>
        <p:spPr>
          <a:xfrm>
            <a:off x="4610442" y="3050011"/>
            <a:ext cx="427463" cy="9552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0" name="TextBox 9">
            <a:extLst>
              <a:ext uri="{FF2B5EF4-FFF2-40B4-BE49-F238E27FC236}">
                <a16:creationId xmlns:a16="http://schemas.microsoft.com/office/drawing/2014/main" id="{BE7C09A6-085A-EF7D-56EC-46C7954EF6FD}"/>
              </a:ext>
            </a:extLst>
          </p:cNvPr>
          <p:cNvSpPr txBox="1"/>
          <p:nvPr/>
        </p:nvSpPr>
        <p:spPr>
          <a:xfrm>
            <a:off x="4014149" y="2658600"/>
            <a:ext cx="1669855" cy="307777"/>
          </a:xfrm>
          <a:prstGeom prst="rect">
            <a:avLst/>
          </a:prstGeom>
          <a:solidFill>
            <a:srgbClr val="FFFFFF">
              <a:alpha val="50196"/>
            </a:srgbClr>
          </a:solidFill>
        </p:spPr>
        <p:txBody>
          <a:bodyPr wrap="square" rtlCol="0">
            <a:spAutoFit/>
          </a:bodyPr>
          <a:lstStyle/>
          <a:p>
            <a:pPr algn="ctr"/>
            <a:r>
              <a:rPr lang="en-US" sz="1400" dirty="0"/>
              <a:t>48 lanes x 112G</a:t>
            </a:r>
          </a:p>
        </p:txBody>
      </p:sp>
      <p:sp>
        <p:nvSpPr>
          <p:cNvPr id="11" name="TextBox 10">
            <a:extLst>
              <a:ext uri="{FF2B5EF4-FFF2-40B4-BE49-F238E27FC236}">
                <a16:creationId xmlns:a16="http://schemas.microsoft.com/office/drawing/2014/main" id="{688348D3-4353-87E6-1019-B57C79BA246C}"/>
              </a:ext>
            </a:extLst>
          </p:cNvPr>
          <p:cNvSpPr txBox="1"/>
          <p:nvPr/>
        </p:nvSpPr>
        <p:spPr>
          <a:xfrm>
            <a:off x="381001" y="4172567"/>
            <a:ext cx="5152878" cy="2246769"/>
          </a:xfrm>
          <a:prstGeom prst="rect">
            <a:avLst/>
          </a:prstGeom>
          <a:noFill/>
        </p:spPr>
        <p:txBody>
          <a:bodyPr wrap="square" rtlCol="0">
            <a:spAutoFit/>
          </a:bodyPr>
          <a:lstStyle/>
          <a:p>
            <a:pPr algn="l"/>
            <a:r>
              <a:rPr lang="en-US" sz="1400" b="1" dirty="0"/>
              <a:t>Topology</a:t>
            </a:r>
          </a:p>
          <a:p>
            <a:pPr marL="742950" lvl="1" indent="-285750">
              <a:buFont typeface="Arial" panose="020B0604020202020204" pitchFamily="34" charset="0"/>
              <a:buChar char="•"/>
            </a:pPr>
            <a:r>
              <a:rPr lang="en-US" sz="1400" dirty="0"/>
              <a:t>3D torus network with MEMS Optical Circuit Switch</a:t>
            </a:r>
          </a:p>
          <a:p>
            <a:pPr marL="742950" lvl="1" indent="-285750">
              <a:buFont typeface="Arial" panose="020B0604020202020204" pitchFamily="34" charset="0"/>
              <a:buChar char="•"/>
            </a:pPr>
            <a:r>
              <a:rPr lang="en-US" sz="1400" dirty="0"/>
              <a:t>1:6 TPU:TPU connectivity</a:t>
            </a:r>
          </a:p>
          <a:p>
            <a:pPr algn="l"/>
            <a:r>
              <a:rPr lang="en-US" sz="1400" b="1" dirty="0"/>
              <a:t>Scale</a:t>
            </a:r>
          </a:p>
          <a:p>
            <a:pPr marL="742950" lvl="1" indent="-285750">
              <a:buFont typeface="Arial" panose="020B0604020202020204" pitchFamily="34" charset="0"/>
              <a:buChar char="•"/>
            </a:pPr>
            <a:r>
              <a:rPr lang="en-US" sz="1400" dirty="0"/>
              <a:t>Rack: 64 TPUs; Pod: 9216 TPUs</a:t>
            </a:r>
          </a:p>
          <a:p>
            <a:pPr marL="742950" lvl="1" indent="-285750">
              <a:buFont typeface="Arial" panose="020B0604020202020204" pitchFamily="34" charset="0"/>
              <a:buChar char="•"/>
            </a:pPr>
            <a:r>
              <a:rPr lang="en-US" sz="1400" dirty="0"/>
              <a:t># of lanes per rack: 64 x 48 x 2 directions = 6144</a:t>
            </a:r>
          </a:p>
          <a:p>
            <a:pPr algn="l"/>
            <a:r>
              <a:rPr lang="en-US" sz="1400" b="1" dirty="0"/>
              <a:t>Interconnect</a:t>
            </a:r>
            <a:r>
              <a:rPr lang="en-US" sz="1400" dirty="0"/>
              <a:t> </a:t>
            </a:r>
          </a:p>
          <a:p>
            <a:pPr marL="742950" lvl="1" indent="-285750">
              <a:buFont typeface="Arial" panose="020B0604020202020204" pitchFamily="34" charset="0"/>
              <a:buChar char="•"/>
            </a:pPr>
            <a:r>
              <a:rPr lang="en-US" sz="1400" dirty="0"/>
              <a:t>4.8 </a:t>
            </a:r>
            <a:r>
              <a:rPr lang="en-US" sz="1400" dirty="0" err="1"/>
              <a:t>Tbps</a:t>
            </a:r>
            <a:r>
              <a:rPr lang="en-US" sz="1400" dirty="0"/>
              <a:t> per GPU (</a:t>
            </a:r>
            <a:r>
              <a:rPr lang="en-US" sz="1400" dirty="0" err="1"/>
              <a:t>uni-dir</a:t>
            </a:r>
            <a:r>
              <a:rPr lang="en-US" sz="1400" dirty="0"/>
              <a:t>)</a:t>
            </a:r>
          </a:p>
          <a:p>
            <a:pPr marL="742950" lvl="1" indent="-285750">
              <a:buFont typeface="Arial" panose="020B0604020202020204" pitchFamily="34" charset="0"/>
              <a:buChar char="•"/>
            </a:pPr>
            <a:r>
              <a:rPr lang="en-US" sz="1400" dirty="0"/>
              <a:t>Copper</a:t>
            </a:r>
          </a:p>
          <a:p>
            <a:pPr marL="742950" lvl="1" indent="-285750">
              <a:buFont typeface="Arial" panose="020B0604020202020204" pitchFamily="34" charset="0"/>
              <a:buChar char="•"/>
            </a:pPr>
            <a:r>
              <a:rPr lang="en-US" sz="1400" dirty="0"/>
              <a:t>112Gbps per lane</a:t>
            </a:r>
          </a:p>
        </p:txBody>
      </p:sp>
      <p:sp>
        <p:nvSpPr>
          <p:cNvPr id="15" name="TextBox 14">
            <a:extLst>
              <a:ext uri="{FF2B5EF4-FFF2-40B4-BE49-F238E27FC236}">
                <a16:creationId xmlns:a16="http://schemas.microsoft.com/office/drawing/2014/main" id="{382B1C34-2211-1BA9-A708-AE239EF6D3AA}"/>
              </a:ext>
            </a:extLst>
          </p:cNvPr>
          <p:cNvSpPr txBox="1"/>
          <p:nvPr/>
        </p:nvSpPr>
        <p:spPr>
          <a:xfrm>
            <a:off x="2583658" y="6506174"/>
            <a:ext cx="4053567" cy="261610"/>
          </a:xfrm>
          <a:prstGeom prst="rect">
            <a:avLst/>
          </a:prstGeom>
          <a:noFill/>
        </p:spPr>
        <p:txBody>
          <a:bodyPr wrap="square" rtlCol="0">
            <a:spAutoFit/>
          </a:bodyPr>
          <a:lstStyle/>
          <a:p>
            <a:r>
              <a:rPr lang="en-US" sz="1100" dirty="0">
                <a:hlinkClick r:id="rId3"/>
              </a:rPr>
              <a:t>https://docs.cloud.google.com/tpu/docs/tpu7x</a:t>
            </a:r>
            <a:endParaRPr lang="en-US" sz="1100" dirty="0"/>
          </a:p>
        </p:txBody>
      </p:sp>
      <p:grpSp>
        <p:nvGrpSpPr>
          <p:cNvPr id="16" name="Group 15">
            <a:extLst>
              <a:ext uri="{FF2B5EF4-FFF2-40B4-BE49-F238E27FC236}">
                <a16:creationId xmlns:a16="http://schemas.microsoft.com/office/drawing/2014/main" id="{A9BABC54-F55C-6A1E-D79D-087AAC8150AE}"/>
              </a:ext>
            </a:extLst>
          </p:cNvPr>
          <p:cNvGrpSpPr/>
          <p:nvPr/>
        </p:nvGrpSpPr>
        <p:grpSpPr>
          <a:xfrm>
            <a:off x="6050692" y="1849897"/>
            <a:ext cx="4687425" cy="1617406"/>
            <a:chOff x="6038795" y="2053742"/>
            <a:chExt cx="5616723" cy="1938062"/>
          </a:xfrm>
        </p:grpSpPr>
        <p:pic>
          <p:nvPicPr>
            <p:cNvPr id="17" name="Picture 12">
              <a:extLst>
                <a:ext uri="{FF2B5EF4-FFF2-40B4-BE49-F238E27FC236}">
                  <a16:creationId xmlns:a16="http://schemas.microsoft.com/office/drawing/2014/main" id="{96CB5306-EEE9-DCF7-7695-A8CB3A78CB9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8795" y="2053742"/>
              <a:ext cx="5616723" cy="193806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54F39E4-0192-9489-A5C5-4DCD213D7C50}"/>
                </a:ext>
              </a:extLst>
            </p:cNvPr>
            <p:cNvSpPr txBox="1"/>
            <p:nvPr/>
          </p:nvSpPr>
          <p:spPr>
            <a:xfrm>
              <a:off x="8319617" y="2890435"/>
              <a:ext cx="1055077" cy="461665"/>
            </a:xfrm>
            <a:prstGeom prst="rect">
              <a:avLst/>
            </a:prstGeom>
            <a:noFill/>
          </p:spPr>
          <p:txBody>
            <a:bodyPr wrap="square" rtlCol="0">
              <a:spAutoFit/>
            </a:bodyPr>
            <a:lstStyle/>
            <a:p>
              <a:pPr algn="ctr"/>
              <a:r>
                <a:rPr lang="en-US" sz="1200" dirty="0">
                  <a:solidFill>
                    <a:schemeClr val="accent3">
                      <a:lumMod val="40000"/>
                      <a:lumOff val="60000"/>
                    </a:schemeClr>
                  </a:solidFill>
                </a:rPr>
                <a:t>Scale-up Switches</a:t>
              </a:r>
            </a:p>
          </p:txBody>
        </p:sp>
        <p:sp>
          <p:nvSpPr>
            <p:cNvPr id="19" name="TextBox 18">
              <a:extLst>
                <a:ext uri="{FF2B5EF4-FFF2-40B4-BE49-F238E27FC236}">
                  <a16:creationId xmlns:a16="http://schemas.microsoft.com/office/drawing/2014/main" id="{080047FC-ECB1-999F-50FD-9810C717A6B4}"/>
                </a:ext>
              </a:extLst>
            </p:cNvPr>
            <p:cNvSpPr txBox="1"/>
            <p:nvPr/>
          </p:nvSpPr>
          <p:spPr>
            <a:xfrm>
              <a:off x="7500552" y="2322061"/>
              <a:ext cx="2488960" cy="276999"/>
            </a:xfrm>
            <a:prstGeom prst="rect">
              <a:avLst/>
            </a:prstGeom>
            <a:noFill/>
          </p:spPr>
          <p:txBody>
            <a:bodyPr wrap="square" rtlCol="0">
              <a:spAutoFit/>
            </a:bodyPr>
            <a:lstStyle/>
            <a:p>
              <a:pPr algn="ctr"/>
              <a:r>
                <a:rPr lang="en-US" sz="1200" dirty="0">
                  <a:solidFill>
                    <a:schemeClr val="tx2">
                      <a:lumMod val="20000"/>
                      <a:lumOff val="80000"/>
                    </a:schemeClr>
                  </a:solidFill>
                </a:rPr>
                <a:t>Top of the rack switches</a:t>
              </a:r>
            </a:p>
          </p:txBody>
        </p:sp>
        <p:sp>
          <p:nvSpPr>
            <p:cNvPr id="20" name="TextBox 19">
              <a:extLst>
                <a:ext uri="{FF2B5EF4-FFF2-40B4-BE49-F238E27FC236}">
                  <a16:creationId xmlns:a16="http://schemas.microsoft.com/office/drawing/2014/main" id="{5CC0710A-5319-AD4A-BB2A-19A1ED3294D9}"/>
                </a:ext>
              </a:extLst>
            </p:cNvPr>
            <p:cNvSpPr txBox="1"/>
            <p:nvPr/>
          </p:nvSpPr>
          <p:spPr>
            <a:xfrm>
              <a:off x="10139967" y="2986837"/>
              <a:ext cx="1055077" cy="276999"/>
            </a:xfrm>
            <a:prstGeom prst="rect">
              <a:avLst/>
            </a:prstGeom>
            <a:noFill/>
          </p:spPr>
          <p:txBody>
            <a:bodyPr wrap="square" rtlCol="0">
              <a:spAutoFit/>
            </a:bodyPr>
            <a:lstStyle/>
            <a:p>
              <a:pPr algn="ctr"/>
              <a:r>
                <a:rPr lang="en-US" sz="1200" dirty="0">
                  <a:solidFill>
                    <a:schemeClr val="accent2">
                      <a:lumMod val="20000"/>
                      <a:lumOff val="80000"/>
                    </a:schemeClr>
                  </a:solidFill>
                </a:rPr>
                <a:t>NPUs</a:t>
              </a:r>
            </a:p>
          </p:txBody>
        </p:sp>
        <p:sp>
          <p:nvSpPr>
            <p:cNvPr id="21" name="TextBox 20">
              <a:extLst>
                <a:ext uri="{FF2B5EF4-FFF2-40B4-BE49-F238E27FC236}">
                  <a16:creationId xmlns:a16="http://schemas.microsoft.com/office/drawing/2014/main" id="{A2454A35-A70E-9935-81A0-437244DD0A17}"/>
                </a:ext>
              </a:extLst>
            </p:cNvPr>
            <p:cNvSpPr txBox="1"/>
            <p:nvPr/>
          </p:nvSpPr>
          <p:spPr>
            <a:xfrm>
              <a:off x="6506766" y="2982769"/>
              <a:ext cx="1055077" cy="276999"/>
            </a:xfrm>
            <a:prstGeom prst="rect">
              <a:avLst/>
            </a:prstGeom>
            <a:noFill/>
          </p:spPr>
          <p:txBody>
            <a:bodyPr wrap="square" rtlCol="0">
              <a:spAutoFit/>
            </a:bodyPr>
            <a:lstStyle/>
            <a:p>
              <a:pPr algn="ctr"/>
              <a:r>
                <a:rPr lang="en-US" sz="1200" dirty="0">
                  <a:solidFill>
                    <a:schemeClr val="accent2">
                      <a:lumMod val="20000"/>
                      <a:lumOff val="80000"/>
                    </a:schemeClr>
                  </a:solidFill>
                </a:rPr>
                <a:t>NPUs</a:t>
              </a:r>
            </a:p>
          </p:txBody>
        </p:sp>
      </p:grpSp>
      <p:pic>
        <p:nvPicPr>
          <p:cNvPr id="22" name="Picture 21" descr="A diagram of a computer network&#10;&#10;AI-generated content may be incorrect.">
            <a:extLst>
              <a:ext uri="{FF2B5EF4-FFF2-40B4-BE49-F238E27FC236}">
                <a16:creationId xmlns:a16="http://schemas.microsoft.com/office/drawing/2014/main" id="{C9703DA1-9832-F966-EA31-56E288B40CE9}"/>
              </a:ext>
            </a:extLst>
          </p:cNvPr>
          <p:cNvPicPr>
            <a:picLocks noChangeAspect="1"/>
          </p:cNvPicPr>
          <p:nvPr/>
        </p:nvPicPr>
        <p:blipFill>
          <a:blip r:embed="rId5"/>
          <a:stretch>
            <a:fillRect/>
          </a:stretch>
        </p:blipFill>
        <p:spPr>
          <a:xfrm>
            <a:off x="8351741" y="2965893"/>
            <a:ext cx="3459258" cy="1388196"/>
          </a:xfrm>
          <a:prstGeom prst="rect">
            <a:avLst/>
          </a:prstGeom>
          <a:effectLst>
            <a:outerShdw blurRad="50800" dist="38100" dir="8100000" algn="tr" rotWithShape="0">
              <a:prstClr val="black">
                <a:alpha val="40000"/>
              </a:prstClr>
            </a:outerShdw>
          </a:effectLst>
        </p:spPr>
      </p:pic>
      <p:sp>
        <p:nvSpPr>
          <p:cNvPr id="23" name="TextBox 22">
            <a:extLst>
              <a:ext uri="{FF2B5EF4-FFF2-40B4-BE49-F238E27FC236}">
                <a16:creationId xmlns:a16="http://schemas.microsoft.com/office/drawing/2014/main" id="{8C778CD6-DFC4-3192-1412-6CA263EDDB44}"/>
              </a:ext>
            </a:extLst>
          </p:cNvPr>
          <p:cNvSpPr txBox="1"/>
          <p:nvPr/>
        </p:nvSpPr>
        <p:spPr>
          <a:xfrm>
            <a:off x="6080268" y="4172567"/>
            <a:ext cx="5508782" cy="2246769"/>
          </a:xfrm>
          <a:prstGeom prst="rect">
            <a:avLst/>
          </a:prstGeom>
          <a:noFill/>
        </p:spPr>
        <p:txBody>
          <a:bodyPr wrap="square" rtlCol="0">
            <a:spAutoFit/>
          </a:bodyPr>
          <a:lstStyle/>
          <a:p>
            <a:pPr algn="l"/>
            <a:r>
              <a:rPr lang="en-US" sz="1400" b="1" dirty="0"/>
              <a:t>Topology</a:t>
            </a:r>
          </a:p>
          <a:p>
            <a:pPr marL="742950" lvl="1" indent="-285750">
              <a:buFont typeface="Arial" panose="020B0604020202020204" pitchFamily="34" charset="0"/>
              <a:buChar char="•"/>
            </a:pPr>
            <a:r>
              <a:rPr lang="en-US" sz="1400" dirty="0"/>
              <a:t>2-Tier network</a:t>
            </a:r>
          </a:p>
          <a:p>
            <a:pPr marL="742950" lvl="1" indent="-285750">
              <a:buFont typeface="Arial" panose="020B0604020202020204" pitchFamily="34" charset="0"/>
              <a:buChar char="•"/>
            </a:pPr>
            <a:r>
              <a:rPr lang="en-US" sz="1400" dirty="0"/>
              <a:t>All-to-all connections</a:t>
            </a:r>
          </a:p>
          <a:p>
            <a:r>
              <a:rPr lang="en-US" sz="1400" b="1" dirty="0"/>
              <a:t>Scale</a:t>
            </a:r>
          </a:p>
          <a:p>
            <a:pPr marL="742950" lvl="1" indent="-285750">
              <a:buFont typeface="Arial" panose="020B0604020202020204" pitchFamily="34" charset="0"/>
              <a:buChar char="•"/>
            </a:pPr>
            <a:r>
              <a:rPr lang="en-US" sz="1400" dirty="0"/>
              <a:t>Rack: 32 NPUs; Pod: 384 NPUs</a:t>
            </a:r>
          </a:p>
          <a:p>
            <a:pPr marL="742950" lvl="1" indent="-285750">
              <a:buFont typeface="Arial" panose="020B0604020202020204" pitchFamily="34" charset="0"/>
              <a:buChar char="•"/>
            </a:pPr>
            <a:r>
              <a:rPr lang="en-US" sz="1400" dirty="0"/>
              <a:t># of lanes per rack: 32 x 28 x 2 directions = 1792</a:t>
            </a:r>
          </a:p>
          <a:p>
            <a:r>
              <a:rPr lang="en-US" sz="1400" b="1" dirty="0"/>
              <a:t>Interconnect</a:t>
            </a:r>
          </a:p>
          <a:p>
            <a:pPr marL="742950" lvl="1" indent="-285750">
              <a:buFont typeface="Arial" panose="020B0604020202020204" pitchFamily="34" charset="0"/>
              <a:buChar char="•"/>
            </a:pPr>
            <a:r>
              <a:rPr lang="en-US" sz="1400" dirty="0"/>
              <a:t>2.8 </a:t>
            </a:r>
            <a:r>
              <a:rPr lang="en-US" sz="1400" dirty="0" err="1"/>
              <a:t>Tbps</a:t>
            </a:r>
            <a:r>
              <a:rPr lang="en-US" sz="1400" dirty="0"/>
              <a:t> per GPU (</a:t>
            </a:r>
            <a:r>
              <a:rPr lang="en-US" sz="1400" dirty="0" err="1"/>
              <a:t>uni-dir</a:t>
            </a:r>
            <a:r>
              <a:rPr lang="en-US" sz="1400" dirty="0"/>
              <a:t>)</a:t>
            </a:r>
          </a:p>
          <a:p>
            <a:pPr marL="742950" lvl="1" indent="-285750">
              <a:buFont typeface="Arial" panose="020B0604020202020204" pitchFamily="34" charset="0"/>
              <a:buChar char="•"/>
            </a:pPr>
            <a:r>
              <a:rPr lang="en-US" sz="1400" dirty="0"/>
              <a:t>Linear pluggable optics </a:t>
            </a:r>
          </a:p>
          <a:p>
            <a:pPr marL="742950" lvl="1" indent="-285750">
              <a:buFont typeface="Arial" panose="020B0604020202020204" pitchFamily="34" charset="0"/>
              <a:buChar char="•"/>
            </a:pPr>
            <a:r>
              <a:rPr lang="en-US" sz="1400" dirty="0"/>
              <a:t>112Gbps per lane (likely)</a:t>
            </a:r>
          </a:p>
        </p:txBody>
      </p:sp>
      <p:sp>
        <p:nvSpPr>
          <p:cNvPr id="24" name="TextBox 23">
            <a:extLst>
              <a:ext uri="{FF2B5EF4-FFF2-40B4-BE49-F238E27FC236}">
                <a16:creationId xmlns:a16="http://schemas.microsoft.com/office/drawing/2014/main" id="{2346F559-6C01-7358-47AF-90739237506B}"/>
              </a:ext>
            </a:extLst>
          </p:cNvPr>
          <p:cNvSpPr txBox="1"/>
          <p:nvPr/>
        </p:nvSpPr>
        <p:spPr>
          <a:xfrm>
            <a:off x="8563232" y="6350151"/>
            <a:ext cx="3572207" cy="430887"/>
          </a:xfrm>
          <a:prstGeom prst="rect">
            <a:avLst/>
          </a:prstGeom>
          <a:noFill/>
        </p:spPr>
        <p:txBody>
          <a:bodyPr wrap="square" rtlCol="0">
            <a:spAutoFit/>
          </a:bodyPr>
          <a:lstStyle/>
          <a:p>
            <a:pPr algn="r"/>
            <a:r>
              <a:rPr lang="en-US" sz="1100" dirty="0">
                <a:hlinkClick r:id="rId6"/>
              </a:rPr>
              <a:t>https://newsletter.semianalysis.com/p/huawei-ai-cloudmatrix-384-chinas-answer-to-nvidia-gb200-nvl72</a:t>
            </a:r>
            <a:r>
              <a:rPr lang="en-US" sz="1100" dirty="0"/>
              <a:t> </a:t>
            </a:r>
          </a:p>
        </p:txBody>
      </p:sp>
    </p:spTree>
    <p:extLst>
      <p:ext uri="{BB962C8B-B14F-4D97-AF65-F5344CB8AC3E}">
        <p14:creationId xmlns:p14="http://schemas.microsoft.com/office/powerpoint/2010/main" val="3875501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CECBD-19C7-EA58-0AD2-4298E56E7469}"/>
              </a:ext>
            </a:extLst>
          </p:cNvPr>
          <p:cNvSpPr>
            <a:spLocks noGrp="1"/>
          </p:cNvSpPr>
          <p:nvPr>
            <p:ph type="title"/>
          </p:nvPr>
        </p:nvSpPr>
        <p:spPr/>
        <p:txBody>
          <a:bodyPr/>
          <a:lstStyle/>
          <a:p>
            <a:r>
              <a:rPr lang="en-US" dirty="0"/>
              <a:t>Comparison</a:t>
            </a:r>
          </a:p>
        </p:txBody>
      </p:sp>
      <p:sp>
        <p:nvSpPr>
          <p:cNvPr id="4" name="Slide Number Placeholder 3">
            <a:extLst>
              <a:ext uri="{FF2B5EF4-FFF2-40B4-BE49-F238E27FC236}">
                <a16:creationId xmlns:a16="http://schemas.microsoft.com/office/drawing/2014/main" id="{F6A38795-80D6-5387-7E19-7AACD66DF4BD}"/>
              </a:ext>
            </a:extLst>
          </p:cNvPr>
          <p:cNvSpPr>
            <a:spLocks noGrp="1"/>
          </p:cNvSpPr>
          <p:nvPr>
            <p:ph type="sldNum" sz="quarter" idx="12"/>
          </p:nvPr>
        </p:nvSpPr>
        <p:spPr/>
        <p:txBody>
          <a:bodyPr/>
          <a:lstStyle/>
          <a:p>
            <a:fld id="{1BD90C89-BB05-D647-8C9B-C2376028CB3D}" type="slidenum">
              <a:rPr lang="en-CA" smtClean="0"/>
              <a:t>8</a:t>
            </a:fld>
            <a:endParaRPr lang="en-CA"/>
          </a:p>
        </p:txBody>
      </p:sp>
      <p:graphicFrame>
        <p:nvGraphicFramePr>
          <p:cNvPr id="6" name="Table 5">
            <a:extLst>
              <a:ext uri="{FF2B5EF4-FFF2-40B4-BE49-F238E27FC236}">
                <a16:creationId xmlns:a16="http://schemas.microsoft.com/office/drawing/2014/main" id="{F1375C05-7B48-A8AE-DC0A-ECE291FFC963}"/>
              </a:ext>
            </a:extLst>
          </p:cNvPr>
          <p:cNvGraphicFramePr>
            <a:graphicFrameLocks noGrp="1"/>
          </p:cNvGraphicFramePr>
          <p:nvPr>
            <p:extLst>
              <p:ext uri="{D42A27DB-BD31-4B8C-83A1-F6EECF244321}">
                <p14:modId xmlns:p14="http://schemas.microsoft.com/office/powerpoint/2010/main" val="2627176002"/>
              </p:ext>
            </p:extLst>
          </p:nvPr>
        </p:nvGraphicFramePr>
        <p:xfrm>
          <a:off x="134911" y="1431174"/>
          <a:ext cx="11922178" cy="3799840"/>
        </p:xfrm>
        <a:graphic>
          <a:graphicData uri="http://schemas.openxmlformats.org/drawingml/2006/table">
            <a:tbl>
              <a:tblPr firstRow="1" bandRow="1">
                <a:tableStyleId>{5C22544A-7EE6-4342-B048-85BDC9FD1C3A}</a:tableStyleId>
              </a:tblPr>
              <a:tblGrid>
                <a:gridCol w="2814955">
                  <a:extLst>
                    <a:ext uri="{9D8B030D-6E8A-4147-A177-3AD203B41FA5}">
                      <a16:colId xmlns:a16="http://schemas.microsoft.com/office/drawing/2014/main" val="2708973390"/>
                    </a:ext>
                  </a:extLst>
                </a:gridCol>
                <a:gridCol w="982427">
                  <a:extLst>
                    <a:ext uri="{9D8B030D-6E8A-4147-A177-3AD203B41FA5}">
                      <a16:colId xmlns:a16="http://schemas.microsoft.com/office/drawing/2014/main" val="2593650573"/>
                    </a:ext>
                  </a:extLst>
                </a:gridCol>
                <a:gridCol w="1605349">
                  <a:extLst>
                    <a:ext uri="{9D8B030D-6E8A-4147-A177-3AD203B41FA5}">
                      <a16:colId xmlns:a16="http://schemas.microsoft.com/office/drawing/2014/main" val="2380902260"/>
                    </a:ext>
                  </a:extLst>
                </a:gridCol>
                <a:gridCol w="1571208">
                  <a:extLst>
                    <a:ext uri="{9D8B030D-6E8A-4147-A177-3AD203B41FA5}">
                      <a16:colId xmlns:a16="http://schemas.microsoft.com/office/drawing/2014/main" val="3537733171"/>
                    </a:ext>
                  </a:extLst>
                </a:gridCol>
                <a:gridCol w="1789922">
                  <a:extLst>
                    <a:ext uri="{9D8B030D-6E8A-4147-A177-3AD203B41FA5}">
                      <a16:colId xmlns:a16="http://schemas.microsoft.com/office/drawing/2014/main" val="1218554732"/>
                    </a:ext>
                  </a:extLst>
                </a:gridCol>
                <a:gridCol w="1623652">
                  <a:extLst>
                    <a:ext uri="{9D8B030D-6E8A-4147-A177-3AD203B41FA5}">
                      <a16:colId xmlns:a16="http://schemas.microsoft.com/office/drawing/2014/main" val="2804814609"/>
                    </a:ext>
                  </a:extLst>
                </a:gridCol>
                <a:gridCol w="1534665">
                  <a:extLst>
                    <a:ext uri="{9D8B030D-6E8A-4147-A177-3AD203B41FA5}">
                      <a16:colId xmlns:a16="http://schemas.microsoft.com/office/drawing/2014/main" val="2195705077"/>
                    </a:ext>
                  </a:extLst>
                </a:gridCol>
              </a:tblGrid>
              <a:tr h="370840">
                <a:tc>
                  <a:txBody>
                    <a:bodyPr/>
                    <a:lstStyle/>
                    <a:p>
                      <a:endParaRPr lang="en-US" sz="1600" dirty="0"/>
                    </a:p>
                  </a:txBody>
                  <a:tcPr anchor="ctr"/>
                </a:tc>
                <a:tc>
                  <a:txBody>
                    <a:bodyPr/>
                    <a:lstStyle/>
                    <a:p>
                      <a:pPr algn="ctr"/>
                      <a:r>
                        <a:rPr lang="en-US" sz="1600" dirty="0"/>
                        <a:t>Units</a:t>
                      </a:r>
                    </a:p>
                  </a:txBody>
                  <a:tcPr anchor="ctr"/>
                </a:tc>
                <a:tc>
                  <a:txBody>
                    <a:bodyPr/>
                    <a:lstStyle/>
                    <a:p>
                      <a:pPr algn="ctr"/>
                      <a:r>
                        <a:rPr lang="en-US" sz="1600" dirty="0"/>
                        <a:t>NVIDIA </a:t>
                      </a:r>
                    </a:p>
                    <a:p>
                      <a:pPr algn="ctr"/>
                      <a:r>
                        <a:rPr lang="en-US" sz="1600" dirty="0"/>
                        <a:t>GB NVL72</a:t>
                      </a:r>
                    </a:p>
                  </a:txBody>
                  <a:tcPr anchor="ctr"/>
                </a:tc>
                <a:tc>
                  <a:txBody>
                    <a:bodyPr/>
                    <a:lstStyle/>
                    <a:p>
                      <a:pPr algn="ctr"/>
                      <a:r>
                        <a:rPr lang="en-US" sz="1600" dirty="0"/>
                        <a:t>Google </a:t>
                      </a:r>
                    </a:p>
                    <a:p>
                      <a:pPr algn="ctr"/>
                      <a:r>
                        <a:rPr lang="en-US" sz="1600" dirty="0"/>
                        <a:t>Ironwood</a:t>
                      </a:r>
                    </a:p>
                  </a:txBody>
                  <a:tcPr anchor="ctr"/>
                </a:tc>
                <a:tc>
                  <a:txBody>
                    <a:bodyPr/>
                    <a:lstStyle/>
                    <a:p>
                      <a:pPr algn="ctr"/>
                      <a:r>
                        <a:rPr lang="en-US" sz="1600" dirty="0"/>
                        <a:t>Huawei </a:t>
                      </a:r>
                    </a:p>
                    <a:p>
                      <a:pPr algn="ctr"/>
                      <a:r>
                        <a:rPr lang="en-US" sz="1600" dirty="0" err="1"/>
                        <a:t>CloudMatrix</a:t>
                      </a:r>
                      <a:r>
                        <a:rPr lang="en-US" sz="1600" dirty="0"/>
                        <a:t> 384</a:t>
                      </a:r>
                    </a:p>
                  </a:txBody>
                  <a:tcPr anchor="ctr"/>
                </a:tc>
                <a:tc>
                  <a:txBody>
                    <a:bodyPr/>
                    <a:lstStyle/>
                    <a:p>
                      <a:pPr algn="ctr"/>
                      <a:r>
                        <a:rPr lang="en-US" sz="1600" dirty="0"/>
                        <a:t>NVIDIA</a:t>
                      </a:r>
                    </a:p>
                    <a:p>
                      <a:pPr algn="ctr"/>
                      <a:r>
                        <a:rPr lang="en-US" sz="1600" dirty="0"/>
                        <a:t>VR NVL144</a:t>
                      </a:r>
                    </a:p>
                  </a:txBody>
                  <a:tcPr anchor="ctr"/>
                </a:tc>
                <a:tc>
                  <a:txBody>
                    <a:bodyPr/>
                    <a:lstStyle/>
                    <a:p>
                      <a:pPr algn="ctr"/>
                      <a:r>
                        <a:rPr lang="en-US" sz="1600" dirty="0"/>
                        <a:t>NVIDIA</a:t>
                      </a:r>
                    </a:p>
                    <a:p>
                      <a:pPr algn="ctr"/>
                      <a:r>
                        <a:rPr lang="en-US" sz="1600" dirty="0"/>
                        <a:t>VR NVL576</a:t>
                      </a:r>
                    </a:p>
                  </a:txBody>
                  <a:tcPr anchor="ctr"/>
                </a:tc>
                <a:extLst>
                  <a:ext uri="{0D108BD9-81ED-4DB2-BD59-A6C34878D82A}">
                    <a16:rowId xmlns:a16="http://schemas.microsoft.com/office/drawing/2014/main" val="2950698403"/>
                  </a:ext>
                </a:extLst>
              </a:tr>
              <a:tr h="370840">
                <a:tc>
                  <a:txBody>
                    <a:bodyPr/>
                    <a:lstStyle/>
                    <a:p>
                      <a:r>
                        <a:rPr lang="en-US" sz="1600" dirty="0"/>
                        <a:t>Number of GPUs per rack</a:t>
                      </a:r>
                    </a:p>
                  </a:txBody>
                  <a:tcPr anchor="ctr"/>
                </a:tc>
                <a:tc>
                  <a:txBody>
                    <a:bodyPr/>
                    <a:lstStyle/>
                    <a:p>
                      <a:pPr algn="ctr"/>
                      <a:endParaRPr lang="en-US" sz="1600" dirty="0"/>
                    </a:p>
                  </a:txBody>
                  <a:tcPr anchor="ctr"/>
                </a:tc>
                <a:tc>
                  <a:txBody>
                    <a:bodyPr/>
                    <a:lstStyle/>
                    <a:p>
                      <a:pPr algn="ctr"/>
                      <a:r>
                        <a:rPr lang="en-US" sz="1600" dirty="0"/>
                        <a:t>72</a:t>
                      </a:r>
                    </a:p>
                  </a:txBody>
                  <a:tcPr anchor="ctr"/>
                </a:tc>
                <a:tc>
                  <a:txBody>
                    <a:bodyPr/>
                    <a:lstStyle/>
                    <a:p>
                      <a:pPr algn="ctr"/>
                      <a:r>
                        <a:rPr lang="en-US" sz="1600" dirty="0"/>
                        <a:t>64</a:t>
                      </a:r>
                    </a:p>
                  </a:txBody>
                  <a:tcPr anchor="ctr"/>
                </a:tc>
                <a:tc>
                  <a:txBody>
                    <a:bodyPr/>
                    <a:lstStyle/>
                    <a:p>
                      <a:pPr algn="ctr"/>
                      <a:r>
                        <a:rPr lang="en-US" sz="1600" dirty="0"/>
                        <a:t>32</a:t>
                      </a:r>
                    </a:p>
                  </a:txBody>
                  <a:tcPr anchor="ctr"/>
                </a:tc>
                <a:tc>
                  <a:txBody>
                    <a:bodyPr/>
                    <a:lstStyle/>
                    <a:p>
                      <a:pPr algn="ctr"/>
                      <a:r>
                        <a:rPr lang="en-US" sz="1600" dirty="0"/>
                        <a:t>144</a:t>
                      </a:r>
                    </a:p>
                  </a:txBody>
                  <a:tcPr anchor="ctr"/>
                </a:tc>
                <a:tc>
                  <a:txBody>
                    <a:bodyPr/>
                    <a:lstStyle/>
                    <a:p>
                      <a:pPr algn="ctr"/>
                      <a:r>
                        <a:rPr lang="en-US" sz="1600" dirty="0"/>
                        <a:t>576</a:t>
                      </a:r>
                    </a:p>
                  </a:txBody>
                  <a:tcPr anchor="ctr"/>
                </a:tc>
                <a:extLst>
                  <a:ext uri="{0D108BD9-81ED-4DB2-BD59-A6C34878D82A}">
                    <a16:rowId xmlns:a16="http://schemas.microsoft.com/office/drawing/2014/main" val="675012139"/>
                  </a:ext>
                </a:extLst>
              </a:tr>
              <a:tr h="370840">
                <a:tc>
                  <a:txBody>
                    <a:bodyPr/>
                    <a:lstStyle/>
                    <a:p>
                      <a:r>
                        <a:rPr lang="en-US" sz="1600" dirty="0"/>
                        <a:t>Scale-up technology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tc>
                <a:tc>
                  <a:txBody>
                    <a:bodyPr/>
                    <a:lstStyle/>
                    <a:p>
                      <a:pPr algn="ctr"/>
                      <a:r>
                        <a:rPr lang="en-US" sz="1600" dirty="0"/>
                        <a:t>Copper</a:t>
                      </a:r>
                    </a:p>
                  </a:txBody>
                  <a:tcPr anchor="ctr"/>
                </a:tc>
                <a:tc>
                  <a:txBody>
                    <a:bodyPr/>
                    <a:lstStyle/>
                    <a:p>
                      <a:pPr algn="ctr"/>
                      <a:r>
                        <a:rPr lang="en-US" sz="1600" dirty="0"/>
                        <a:t>Copper</a:t>
                      </a:r>
                    </a:p>
                  </a:txBody>
                  <a:tcPr anchor="ctr"/>
                </a:tc>
                <a:tc>
                  <a:txBody>
                    <a:bodyPr/>
                    <a:lstStyle/>
                    <a:p>
                      <a:pPr algn="ctr"/>
                      <a:r>
                        <a:rPr lang="en-US" sz="1600" dirty="0"/>
                        <a:t>Linear Pluggable Optics</a:t>
                      </a:r>
                    </a:p>
                  </a:txBody>
                  <a:tcPr anchor="ctr"/>
                </a:tc>
                <a:tc>
                  <a:txBody>
                    <a:bodyPr/>
                    <a:lstStyle/>
                    <a:p>
                      <a:pPr algn="ctr"/>
                      <a:r>
                        <a:rPr lang="en-US" sz="1600" dirty="0"/>
                        <a:t>Copper</a:t>
                      </a:r>
                    </a:p>
                  </a:txBody>
                  <a:tcPr anchor="ctr"/>
                </a:tc>
                <a:tc>
                  <a:txBody>
                    <a:bodyPr/>
                    <a:lstStyle/>
                    <a:p>
                      <a:pPr algn="ctr"/>
                      <a:r>
                        <a:rPr lang="en-US" sz="1600" dirty="0"/>
                        <a:t>Copper?</a:t>
                      </a:r>
                    </a:p>
                  </a:txBody>
                  <a:tcPr anchor="ctr"/>
                </a:tc>
                <a:extLst>
                  <a:ext uri="{0D108BD9-81ED-4DB2-BD59-A6C34878D82A}">
                    <a16:rowId xmlns:a16="http://schemas.microsoft.com/office/drawing/2014/main" val="496841433"/>
                  </a:ext>
                </a:extLst>
              </a:tr>
              <a:tr h="370840">
                <a:tc>
                  <a:txBody>
                    <a:bodyPr/>
                    <a:lstStyle/>
                    <a:p>
                      <a:r>
                        <a:rPr lang="en-US" sz="1600" dirty="0"/>
                        <a:t>Scale-up BW per GPU</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Gbps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t>
                      </a:r>
                      <a:r>
                        <a:rPr lang="en-US" sz="1600" dirty="0" err="1"/>
                        <a:t>uni-dir</a:t>
                      </a:r>
                      <a:r>
                        <a:rPr lang="en-US" sz="1600" dirty="0"/>
                        <a:t>)</a:t>
                      </a:r>
                    </a:p>
                  </a:txBody>
                  <a:tcPr anchor="ctr"/>
                </a:tc>
                <a:tc>
                  <a:txBody>
                    <a:bodyPr/>
                    <a:lstStyle/>
                    <a:p>
                      <a:pPr algn="ctr"/>
                      <a:r>
                        <a:rPr lang="en-US" sz="1600" dirty="0"/>
                        <a:t>7200 </a:t>
                      </a:r>
                    </a:p>
                  </a:txBody>
                  <a:tcPr anchor="ctr"/>
                </a:tc>
                <a:tc>
                  <a:txBody>
                    <a:bodyPr/>
                    <a:lstStyle/>
                    <a:p>
                      <a:pPr algn="ctr"/>
                      <a:r>
                        <a:rPr lang="en-US" sz="1600" dirty="0"/>
                        <a:t>4800</a:t>
                      </a:r>
                    </a:p>
                  </a:txBody>
                  <a:tcPr anchor="ctr"/>
                </a:tc>
                <a:tc>
                  <a:txBody>
                    <a:bodyPr/>
                    <a:lstStyle/>
                    <a:p>
                      <a:pPr algn="ctr"/>
                      <a:r>
                        <a:rPr lang="en-US" sz="1600" dirty="0"/>
                        <a:t>2800</a:t>
                      </a:r>
                    </a:p>
                  </a:txBody>
                  <a:tcPr anchor="ctr"/>
                </a:tc>
                <a:tc>
                  <a:txBody>
                    <a:bodyPr/>
                    <a:lstStyle/>
                    <a:p>
                      <a:pPr algn="ctr"/>
                      <a:r>
                        <a:rPr lang="en-US" sz="1600" dirty="0"/>
                        <a:t>7200</a:t>
                      </a:r>
                    </a:p>
                  </a:txBody>
                  <a:tcPr anchor="ctr"/>
                </a:tc>
                <a:tc>
                  <a:txBody>
                    <a:bodyPr/>
                    <a:lstStyle/>
                    <a:p>
                      <a:pPr algn="ctr"/>
                      <a:r>
                        <a:rPr lang="en-US" sz="1600" dirty="0"/>
                        <a:t>10400</a:t>
                      </a:r>
                    </a:p>
                  </a:txBody>
                  <a:tcPr anchor="ctr"/>
                </a:tc>
                <a:extLst>
                  <a:ext uri="{0D108BD9-81ED-4DB2-BD59-A6C34878D82A}">
                    <a16:rowId xmlns:a16="http://schemas.microsoft.com/office/drawing/2014/main" val="1785689227"/>
                  </a:ext>
                </a:extLst>
              </a:tr>
              <a:tr h="370840">
                <a:tc>
                  <a:txBody>
                    <a:bodyPr/>
                    <a:lstStyle/>
                    <a:p>
                      <a:r>
                        <a:rPr lang="en-US" sz="1600" dirty="0"/>
                        <a:t>Lane rate</a:t>
                      </a:r>
                    </a:p>
                  </a:txBody>
                  <a:tcPr anchor="ctr"/>
                </a:tc>
                <a:tc>
                  <a:txBody>
                    <a:bodyPr/>
                    <a:lstStyle/>
                    <a:p>
                      <a:pPr algn="ctr"/>
                      <a:r>
                        <a:rPr lang="en-US" sz="1600" dirty="0"/>
                        <a:t>Gbps</a:t>
                      </a:r>
                    </a:p>
                  </a:txBody>
                  <a:tcPr anchor="ctr"/>
                </a:tc>
                <a:tc>
                  <a:txBody>
                    <a:bodyPr/>
                    <a:lstStyle/>
                    <a:p>
                      <a:pPr algn="ctr"/>
                      <a:r>
                        <a:rPr lang="en-US" sz="1600" dirty="0"/>
                        <a:t>224</a:t>
                      </a:r>
                    </a:p>
                  </a:txBody>
                  <a:tcPr anchor="ctr"/>
                </a:tc>
                <a:tc>
                  <a:txBody>
                    <a:bodyPr/>
                    <a:lstStyle/>
                    <a:p>
                      <a:pPr algn="ctr"/>
                      <a:r>
                        <a:rPr lang="en-US" sz="1600" dirty="0"/>
                        <a:t>112</a:t>
                      </a:r>
                    </a:p>
                  </a:txBody>
                  <a:tcPr anchor="ctr"/>
                </a:tc>
                <a:tc>
                  <a:txBody>
                    <a:bodyPr/>
                    <a:lstStyle/>
                    <a:p>
                      <a:pPr algn="ctr"/>
                      <a:r>
                        <a:rPr lang="en-US" sz="1600" dirty="0"/>
                        <a:t>112 (tbc)</a:t>
                      </a:r>
                    </a:p>
                  </a:txBody>
                  <a:tcPr anchor="ctr"/>
                </a:tc>
                <a:tc>
                  <a:txBody>
                    <a:bodyPr/>
                    <a:lstStyle/>
                    <a:p>
                      <a:pPr algn="ctr"/>
                      <a:r>
                        <a:rPr lang="en-US" sz="1600" dirty="0"/>
                        <a:t>224</a:t>
                      </a:r>
                    </a:p>
                  </a:txBody>
                  <a:tcPr anchor="ctr"/>
                </a:tc>
                <a:tc>
                  <a:txBody>
                    <a:bodyPr/>
                    <a:lstStyle/>
                    <a:p>
                      <a:pPr algn="ctr"/>
                      <a:r>
                        <a:rPr lang="en-US" sz="1600" dirty="0"/>
                        <a:t>224 (bi-</a:t>
                      </a:r>
                      <a:r>
                        <a:rPr lang="en-US" sz="1600" dirty="0" err="1"/>
                        <a:t>dir</a:t>
                      </a:r>
                      <a:r>
                        <a:rPr lang="en-US" sz="1600" dirty="0"/>
                        <a:t>?)</a:t>
                      </a:r>
                    </a:p>
                  </a:txBody>
                  <a:tcPr anchor="ctr"/>
                </a:tc>
                <a:extLst>
                  <a:ext uri="{0D108BD9-81ED-4DB2-BD59-A6C34878D82A}">
                    <a16:rowId xmlns:a16="http://schemas.microsoft.com/office/drawing/2014/main" val="666426724"/>
                  </a:ext>
                </a:extLst>
              </a:tr>
              <a:tr h="370840">
                <a:tc>
                  <a:txBody>
                    <a:bodyPr/>
                    <a:lstStyle/>
                    <a:p>
                      <a:r>
                        <a:rPr lang="en-US" sz="1600" dirty="0"/>
                        <a:t>Scale-up BW per rack</a:t>
                      </a:r>
                    </a:p>
                  </a:txBody>
                  <a:tcPr anchor="ctr"/>
                </a:tc>
                <a:tc>
                  <a:txBody>
                    <a:bodyPr/>
                    <a:lstStyle/>
                    <a:p>
                      <a:pPr algn="ctr"/>
                      <a:r>
                        <a:rPr lang="en-US" sz="1600" dirty="0" err="1"/>
                        <a:t>Tbps</a:t>
                      </a:r>
                      <a:endParaRPr lang="en-US" sz="1600" dirty="0"/>
                    </a:p>
                    <a:p>
                      <a:pPr algn="ctr"/>
                      <a:r>
                        <a:rPr lang="en-US" sz="1600" dirty="0"/>
                        <a:t>(bi-</a:t>
                      </a:r>
                      <a:r>
                        <a:rPr lang="en-US" sz="1600" dirty="0" err="1"/>
                        <a:t>dir</a:t>
                      </a:r>
                      <a:r>
                        <a:rPr lang="en-US" sz="1600" dirty="0"/>
                        <a:t>)</a:t>
                      </a:r>
                    </a:p>
                  </a:txBody>
                  <a:tcPr anchor="ctr"/>
                </a:tc>
                <a:tc>
                  <a:txBody>
                    <a:bodyPr/>
                    <a:lstStyle/>
                    <a:p>
                      <a:pPr algn="ctr"/>
                      <a:r>
                        <a:rPr lang="en-US" sz="1600" dirty="0"/>
                        <a:t>1036</a:t>
                      </a:r>
                    </a:p>
                  </a:txBody>
                  <a:tcPr anchor="ctr"/>
                </a:tc>
                <a:tc>
                  <a:txBody>
                    <a:bodyPr/>
                    <a:lstStyle/>
                    <a:p>
                      <a:pPr algn="ctr"/>
                      <a:r>
                        <a:rPr lang="en-US" sz="1600" dirty="0"/>
                        <a:t>615</a:t>
                      </a:r>
                    </a:p>
                  </a:txBody>
                  <a:tcPr anchor="ctr"/>
                </a:tc>
                <a:tc>
                  <a:txBody>
                    <a:bodyPr/>
                    <a:lstStyle/>
                    <a:p>
                      <a:pPr algn="ctr"/>
                      <a:r>
                        <a:rPr lang="en-US" sz="1600" dirty="0"/>
                        <a:t>180</a:t>
                      </a:r>
                    </a:p>
                  </a:txBody>
                  <a:tcPr anchor="ctr"/>
                </a:tc>
                <a:tc>
                  <a:txBody>
                    <a:bodyPr/>
                    <a:lstStyle/>
                    <a:p>
                      <a:pPr algn="ctr"/>
                      <a:r>
                        <a:rPr lang="en-US" sz="1600" dirty="0"/>
                        <a:t>2080</a:t>
                      </a:r>
                    </a:p>
                  </a:txBody>
                  <a:tcPr anchor="ctr"/>
                </a:tc>
                <a:tc>
                  <a:txBody>
                    <a:bodyPr/>
                    <a:lstStyle/>
                    <a:p>
                      <a:pPr algn="ctr"/>
                      <a:r>
                        <a:rPr lang="en-US" sz="1600" dirty="0"/>
                        <a:t>12000</a:t>
                      </a:r>
                    </a:p>
                  </a:txBody>
                  <a:tcPr anchor="ctr"/>
                </a:tc>
                <a:extLst>
                  <a:ext uri="{0D108BD9-81ED-4DB2-BD59-A6C34878D82A}">
                    <a16:rowId xmlns:a16="http://schemas.microsoft.com/office/drawing/2014/main" val="2192939767"/>
                  </a:ext>
                </a:extLst>
              </a:tr>
              <a:tr h="370840">
                <a:tc>
                  <a:txBody>
                    <a:bodyPr/>
                    <a:lstStyle/>
                    <a:p>
                      <a:r>
                        <a:rPr lang="en-US" sz="1600" dirty="0"/>
                        <a:t>Power consumption per rack</a:t>
                      </a:r>
                    </a:p>
                  </a:txBody>
                  <a:tcPr anchor="ctr"/>
                </a:tc>
                <a:tc>
                  <a:txBody>
                    <a:bodyPr/>
                    <a:lstStyle/>
                    <a:p>
                      <a:pPr algn="ctr"/>
                      <a:r>
                        <a:rPr lang="en-US" sz="1600" dirty="0"/>
                        <a:t>kW</a:t>
                      </a:r>
                    </a:p>
                  </a:txBody>
                  <a:tcPr anchor="ctr"/>
                </a:tc>
                <a:tc>
                  <a:txBody>
                    <a:bodyPr/>
                    <a:lstStyle/>
                    <a:p>
                      <a:pPr algn="ctr"/>
                      <a:r>
                        <a:rPr lang="en-US" sz="1600" dirty="0"/>
                        <a:t>~140</a:t>
                      </a:r>
                    </a:p>
                  </a:txBody>
                  <a:tcPr anchor="ctr"/>
                </a:tc>
                <a:tc>
                  <a:txBody>
                    <a:bodyPr/>
                    <a:lstStyle/>
                    <a:p>
                      <a:pPr algn="ctr"/>
                      <a:r>
                        <a:rPr lang="en-US" sz="1600" dirty="0"/>
                        <a:t>-</a:t>
                      </a:r>
                    </a:p>
                  </a:txBody>
                  <a:tcPr anchor="ctr"/>
                </a:tc>
                <a:tc>
                  <a:txBody>
                    <a:bodyPr/>
                    <a:lstStyle/>
                    <a:p>
                      <a:pPr algn="ctr"/>
                      <a:r>
                        <a:rPr lang="en-US" sz="1600" dirty="0">
                          <a:solidFill>
                            <a:srgbClr val="FF0000"/>
                          </a:solidFill>
                        </a:rPr>
                        <a:t>600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190-230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rPr>
                        <a:t>600</a:t>
                      </a:r>
                    </a:p>
                  </a:txBody>
                  <a:tcPr anchor="ctr"/>
                </a:tc>
                <a:extLst>
                  <a:ext uri="{0D108BD9-81ED-4DB2-BD59-A6C34878D82A}">
                    <a16:rowId xmlns:a16="http://schemas.microsoft.com/office/drawing/2014/main" val="3490294477"/>
                  </a:ext>
                </a:extLst>
              </a:tr>
              <a:tr h="370840">
                <a:tc>
                  <a:txBody>
                    <a:bodyPr/>
                    <a:lstStyle/>
                    <a:p>
                      <a:r>
                        <a:rPr lang="en-US" sz="1600" dirty="0"/>
                        <a:t>% Power for IO</a:t>
                      </a:r>
                    </a:p>
                  </a:txBody>
                  <a:tcPr anchor="ctr"/>
                </a:tc>
                <a:tc>
                  <a:txBody>
                    <a:bodyPr/>
                    <a:lstStyle/>
                    <a:p>
                      <a:pPr algn="ctr"/>
                      <a:endParaRPr lang="en-US" sz="1600" dirty="0"/>
                    </a:p>
                  </a:txBody>
                  <a:tcPr anchor="ctr"/>
                </a:tc>
                <a:tc>
                  <a:txBody>
                    <a:bodyPr/>
                    <a:lstStyle/>
                    <a:p>
                      <a:pPr algn="ctr"/>
                      <a:r>
                        <a:rPr lang="en-US" sz="1600" dirty="0"/>
                        <a:t>5-10% (est.)</a:t>
                      </a:r>
                    </a:p>
                  </a:txBody>
                  <a:tcPr anchor="ctr"/>
                </a:tc>
                <a:tc>
                  <a:txBody>
                    <a:bodyPr/>
                    <a:lstStyle/>
                    <a:p>
                      <a:pPr algn="ctr"/>
                      <a:r>
                        <a:rPr lang="en-US" sz="1600" dirty="0"/>
                        <a:t>-</a:t>
                      </a:r>
                    </a:p>
                  </a:txBody>
                  <a:tcPr anchor="ctr"/>
                </a:tc>
                <a:tc>
                  <a:txBody>
                    <a:bodyPr/>
                    <a:lstStyle/>
                    <a:p>
                      <a:pPr algn="ctr"/>
                      <a:r>
                        <a:rPr lang="en-US" sz="1600" dirty="0"/>
                        <a:t>-</a:t>
                      </a:r>
                    </a:p>
                  </a:txBody>
                  <a:tcPr anchor="ctr"/>
                </a:tc>
                <a:tc>
                  <a:txBody>
                    <a:bodyPr/>
                    <a:lstStyle/>
                    <a:p>
                      <a:pPr algn="ctr"/>
                      <a:r>
                        <a:rPr lang="en-US" sz="1600" dirty="0">
                          <a:solidFill>
                            <a:srgbClr val="FF0000"/>
                          </a:solidFill>
                        </a:rPr>
                        <a:t>~10-20% (est.)</a:t>
                      </a:r>
                    </a:p>
                  </a:txBody>
                  <a:tcPr anchor="ctr"/>
                </a:tc>
                <a:tc>
                  <a:txBody>
                    <a:bodyPr/>
                    <a:lstStyle/>
                    <a:p>
                      <a:pPr algn="ctr"/>
                      <a:r>
                        <a:rPr lang="en-US" sz="1600" dirty="0">
                          <a:solidFill>
                            <a:srgbClr val="FF0000"/>
                          </a:solidFill>
                        </a:rPr>
                        <a:t>20-40%??</a:t>
                      </a:r>
                    </a:p>
                  </a:txBody>
                  <a:tcPr anchor="ctr"/>
                </a:tc>
                <a:extLst>
                  <a:ext uri="{0D108BD9-81ED-4DB2-BD59-A6C34878D82A}">
                    <a16:rowId xmlns:a16="http://schemas.microsoft.com/office/drawing/2014/main" val="3474757263"/>
                  </a:ext>
                </a:extLst>
              </a:tr>
            </a:tbl>
          </a:graphicData>
        </a:graphic>
      </p:graphicFrame>
      <p:sp>
        <p:nvSpPr>
          <p:cNvPr id="9" name="TextBox 8">
            <a:extLst>
              <a:ext uri="{FF2B5EF4-FFF2-40B4-BE49-F238E27FC236}">
                <a16:creationId xmlns:a16="http://schemas.microsoft.com/office/drawing/2014/main" id="{FFBA0D78-C0C4-8B37-42E8-536480F57BAE}"/>
              </a:ext>
            </a:extLst>
          </p:cNvPr>
          <p:cNvSpPr txBox="1"/>
          <p:nvPr/>
        </p:nvSpPr>
        <p:spPr>
          <a:xfrm>
            <a:off x="3283901" y="5521929"/>
            <a:ext cx="6223279" cy="707886"/>
          </a:xfrm>
          <a:prstGeom prst="rect">
            <a:avLst/>
          </a:prstGeom>
          <a:noFill/>
        </p:spPr>
        <p:txBody>
          <a:bodyPr wrap="square" rtlCol="0">
            <a:spAutoFit/>
          </a:bodyPr>
          <a:lstStyle/>
          <a:p>
            <a:pPr algn="ctr"/>
            <a:r>
              <a:rPr lang="en-US" sz="2000" dirty="0">
                <a:solidFill>
                  <a:schemeClr val="accent5"/>
                </a:solidFill>
              </a:rPr>
              <a:t>As the number of GPUs per rack doubles per year, the scale-up bandwidth also grows.</a:t>
            </a:r>
          </a:p>
        </p:txBody>
      </p:sp>
      <p:sp>
        <p:nvSpPr>
          <p:cNvPr id="3" name="TextBox 2">
            <a:extLst>
              <a:ext uri="{FF2B5EF4-FFF2-40B4-BE49-F238E27FC236}">
                <a16:creationId xmlns:a16="http://schemas.microsoft.com/office/drawing/2014/main" id="{7CDF9BA0-6593-FA08-78AF-5F5135F508C7}"/>
              </a:ext>
            </a:extLst>
          </p:cNvPr>
          <p:cNvSpPr txBox="1"/>
          <p:nvPr/>
        </p:nvSpPr>
        <p:spPr>
          <a:xfrm>
            <a:off x="9088821" y="1087173"/>
            <a:ext cx="1132764" cy="338554"/>
          </a:xfrm>
          <a:prstGeom prst="rect">
            <a:avLst/>
          </a:prstGeom>
          <a:noFill/>
        </p:spPr>
        <p:txBody>
          <a:bodyPr wrap="square" rtlCol="0">
            <a:spAutoFit/>
          </a:bodyPr>
          <a:lstStyle/>
          <a:p>
            <a:pPr algn="ctr"/>
            <a:r>
              <a:rPr lang="en-US" sz="1600" dirty="0"/>
              <a:t>Late 2026</a:t>
            </a:r>
          </a:p>
        </p:txBody>
      </p:sp>
      <p:sp>
        <p:nvSpPr>
          <p:cNvPr id="5" name="TextBox 4">
            <a:extLst>
              <a:ext uri="{FF2B5EF4-FFF2-40B4-BE49-F238E27FC236}">
                <a16:creationId xmlns:a16="http://schemas.microsoft.com/office/drawing/2014/main" id="{3DB17CA0-47DB-6AD7-694B-C60761C42F75}"/>
              </a:ext>
            </a:extLst>
          </p:cNvPr>
          <p:cNvSpPr txBox="1"/>
          <p:nvPr/>
        </p:nvSpPr>
        <p:spPr>
          <a:xfrm>
            <a:off x="10678235" y="1087173"/>
            <a:ext cx="1132764" cy="338554"/>
          </a:xfrm>
          <a:prstGeom prst="rect">
            <a:avLst/>
          </a:prstGeom>
          <a:noFill/>
        </p:spPr>
        <p:txBody>
          <a:bodyPr wrap="square" rtlCol="0">
            <a:spAutoFit/>
          </a:bodyPr>
          <a:lstStyle/>
          <a:p>
            <a:pPr algn="ctr"/>
            <a:r>
              <a:rPr lang="en-US" sz="1600" dirty="0"/>
              <a:t>Late 2027</a:t>
            </a:r>
          </a:p>
        </p:txBody>
      </p:sp>
    </p:spTree>
    <p:extLst>
      <p:ext uri="{BB962C8B-B14F-4D97-AF65-F5344CB8AC3E}">
        <p14:creationId xmlns:p14="http://schemas.microsoft.com/office/powerpoint/2010/main" val="1346150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982B-9145-8039-9BCA-16FF8D96585A}"/>
              </a:ext>
            </a:extLst>
          </p:cNvPr>
          <p:cNvSpPr>
            <a:spLocks noGrp="1"/>
          </p:cNvSpPr>
          <p:nvPr>
            <p:ph type="title"/>
          </p:nvPr>
        </p:nvSpPr>
        <p:spPr/>
        <p:txBody>
          <a:bodyPr/>
          <a:lstStyle/>
          <a:p>
            <a:r>
              <a:rPr lang="en-US" dirty="0"/>
              <a:t>Why not optics (yet)?</a:t>
            </a:r>
          </a:p>
        </p:txBody>
      </p:sp>
      <p:sp>
        <p:nvSpPr>
          <p:cNvPr id="3" name="Text Placeholder 2">
            <a:extLst>
              <a:ext uri="{FF2B5EF4-FFF2-40B4-BE49-F238E27FC236}">
                <a16:creationId xmlns:a16="http://schemas.microsoft.com/office/drawing/2014/main" id="{D8D17AD0-FBA4-251F-9B88-FEF628BA9026}"/>
              </a:ext>
            </a:extLst>
          </p:cNvPr>
          <p:cNvSpPr>
            <a:spLocks noGrp="1"/>
          </p:cNvSpPr>
          <p:nvPr>
            <p:ph type="body" sz="quarter" idx="13"/>
          </p:nvPr>
        </p:nvSpPr>
        <p:spPr>
          <a:xfrm>
            <a:off x="381000" y="1240124"/>
            <a:ext cx="9182099" cy="377144"/>
          </a:xfrm>
        </p:spPr>
        <p:txBody>
          <a:bodyPr>
            <a:normAutofit fontScale="92500" lnSpcReduction="20000"/>
          </a:bodyPr>
          <a:lstStyle/>
          <a:p>
            <a:r>
              <a:rPr lang="en-CA" dirty="0"/>
              <a:t>Example from Huawei </a:t>
            </a:r>
            <a:endParaRPr lang="en-US" sz="1600" dirty="0"/>
          </a:p>
        </p:txBody>
      </p:sp>
      <p:sp>
        <p:nvSpPr>
          <p:cNvPr id="4" name="Content Placeholder 3">
            <a:extLst>
              <a:ext uri="{FF2B5EF4-FFF2-40B4-BE49-F238E27FC236}">
                <a16:creationId xmlns:a16="http://schemas.microsoft.com/office/drawing/2014/main" id="{6E8AE04C-41BC-5A2A-C88B-133C14041A90}"/>
              </a:ext>
            </a:extLst>
          </p:cNvPr>
          <p:cNvSpPr>
            <a:spLocks noGrp="1"/>
          </p:cNvSpPr>
          <p:nvPr>
            <p:ph idx="1"/>
          </p:nvPr>
        </p:nvSpPr>
        <p:spPr>
          <a:xfrm>
            <a:off x="221396" y="1610471"/>
            <a:ext cx="10878404" cy="1367254"/>
          </a:xfrm>
        </p:spPr>
        <p:txBody>
          <a:bodyPr>
            <a:normAutofit/>
          </a:bodyPr>
          <a:lstStyle/>
          <a:p>
            <a:pPr>
              <a:spcBef>
                <a:spcPts val="600"/>
              </a:spcBef>
            </a:pPr>
            <a:r>
              <a:rPr lang="en-US" sz="1600" dirty="0"/>
              <a:t>High power consumption</a:t>
            </a:r>
          </a:p>
          <a:p>
            <a:pPr>
              <a:spcBef>
                <a:spcPts val="600"/>
              </a:spcBef>
            </a:pPr>
            <a:r>
              <a:rPr lang="en-US" sz="1600" dirty="0"/>
              <a:t>Optical transceiver failure rates: 6.3 per 1000</a:t>
            </a:r>
          </a:p>
          <a:p>
            <a:pPr>
              <a:spcBef>
                <a:spcPts val="600"/>
              </a:spcBef>
            </a:pPr>
            <a:r>
              <a:rPr lang="en-US" sz="1600" dirty="0"/>
              <a:t>“Of the training interruptions caused by optical transceivers, 30% are due to contamination of the transceiver, and 70% are due to single-channel failures within the transceiver”</a:t>
            </a:r>
          </a:p>
        </p:txBody>
      </p:sp>
      <p:sp>
        <p:nvSpPr>
          <p:cNvPr id="5" name="Slide Number Placeholder 4">
            <a:extLst>
              <a:ext uri="{FF2B5EF4-FFF2-40B4-BE49-F238E27FC236}">
                <a16:creationId xmlns:a16="http://schemas.microsoft.com/office/drawing/2014/main" id="{A7A701B7-FF3C-5921-A940-198A8F9940E8}"/>
              </a:ext>
            </a:extLst>
          </p:cNvPr>
          <p:cNvSpPr>
            <a:spLocks noGrp="1"/>
          </p:cNvSpPr>
          <p:nvPr>
            <p:ph type="sldNum" sz="quarter" idx="12"/>
          </p:nvPr>
        </p:nvSpPr>
        <p:spPr/>
        <p:txBody>
          <a:bodyPr/>
          <a:lstStyle/>
          <a:p>
            <a:fld id="{E4ECB127-6B1D-4440-BB59-CB7FB51359B3}" type="slidenum">
              <a:rPr lang="en-CA" smtClean="0"/>
              <a:pPr/>
              <a:t>9</a:t>
            </a:fld>
            <a:endParaRPr lang="en-CA"/>
          </a:p>
        </p:txBody>
      </p:sp>
      <p:sp>
        <p:nvSpPr>
          <p:cNvPr id="16" name="TextBox 15">
            <a:extLst>
              <a:ext uri="{FF2B5EF4-FFF2-40B4-BE49-F238E27FC236}">
                <a16:creationId xmlns:a16="http://schemas.microsoft.com/office/drawing/2014/main" id="{EE844B45-6BC5-DF2A-7ECA-8A182848843A}"/>
              </a:ext>
            </a:extLst>
          </p:cNvPr>
          <p:cNvSpPr txBox="1"/>
          <p:nvPr/>
        </p:nvSpPr>
        <p:spPr>
          <a:xfrm>
            <a:off x="158375" y="6510664"/>
            <a:ext cx="3365500" cy="307777"/>
          </a:xfrm>
          <a:prstGeom prst="rect">
            <a:avLst/>
          </a:prstGeom>
          <a:noFill/>
        </p:spPr>
        <p:txBody>
          <a:bodyPr wrap="square" rtlCol="0">
            <a:spAutoFit/>
          </a:bodyPr>
          <a:lstStyle/>
          <a:p>
            <a:pPr algn="l"/>
            <a:r>
              <a:rPr lang="en-US" sz="1400" dirty="0">
                <a:hlinkClick r:id="rId2"/>
              </a:rPr>
              <a:t>Source: Huawei whitepaper 2024</a:t>
            </a:r>
            <a:endParaRPr lang="en-US" sz="1400" dirty="0"/>
          </a:p>
        </p:txBody>
      </p:sp>
      <p:grpSp>
        <p:nvGrpSpPr>
          <p:cNvPr id="24" name="Group 23">
            <a:extLst>
              <a:ext uri="{FF2B5EF4-FFF2-40B4-BE49-F238E27FC236}">
                <a16:creationId xmlns:a16="http://schemas.microsoft.com/office/drawing/2014/main" id="{B978FE3E-ED0D-EADE-6563-E26760091214}"/>
              </a:ext>
            </a:extLst>
          </p:cNvPr>
          <p:cNvGrpSpPr/>
          <p:nvPr/>
        </p:nvGrpSpPr>
        <p:grpSpPr>
          <a:xfrm>
            <a:off x="100456" y="3087102"/>
            <a:ext cx="8391846" cy="3668121"/>
            <a:chOff x="2009351" y="2669004"/>
            <a:chExt cx="9493220" cy="4149536"/>
          </a:xfrm>
        </p:grpSpPr>
        <p:pic>
          <p:nvPicPr>
            <p:cNvPr id="10" name="Picture 9" descr="A close-up of a graph&#10;&#10;AI-generated content may be incorrect.">
              <a:extLst>
                <a:ext uri="{FF2B5EF4-FFF2-40B4-BE49-F238E27FC236}">
                  <a16:creationId xmlns:a16="http://schemas.microsoft.com/office/drawing/2014/main" id="{CBC2A2FF-4A43-1F1C-A881-5F2825CDEC4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009351" y="2958618"/>
              <a:ext cx="9141249" cy="3639497"/>
            </a:xfrm>
            <a:prstGeom prst="rect">
              <a:avLst/>
            </a:prstGeom>
          </p:spPr>
        </p:pic>
        <p:sp>
          <p:nvSpPr>
            <p:cNvPr id="11" name="TextBox 10">
              <a:extLst>
                <a:ext uri="{FF2B5EF4-FFF2-40B4-BE49-F238E27FC236}">
                  <a16:creationId xmlns:a16="http://schemas.microsoft.com/office/drawing/2014/main" id="{00AD276C-C132-876A-D857-8F5745B6C181}"/>
                </a:ext>
              </a:extLst>
            </p:cNvPr>
            <p:cNvSpPr txBox="1"/>
            <p:nvPr/>
          </p:nvSpPr>
          <p:spPr>
            <a:xfrm>
              <a:off x="2554943" y="2682499"/>
              <a:ext cx="3585873" cy="661523"/>
            </a:xfrm>
            <a:prstGeom prst="rect">
              <a:avLst/>
            </a:prstGeom>
            <a:noFill/>
          </p:spPr>
          <p:txBody>
            <a:bodyPr wrap="square" rtlCol="0">
              <a:spAutoFit/>
            </a:bodyPr>
            <a:lstStyle/>
            <a:p>
              <a:pPr algn="ctr"/>
              <a:r>
                <a:rPr lang="en-US" sz="1600" dirty="0">
                  <a:solidFill>
                    <a:schemeClr val="tx2"/>
                  </a:solidFill>
                </a:rPr>
                <a:t>Top components causing compute-node failures</a:t>
              </a:r>
            </a:p>
          </p:txBody>
        </p:sp>
        <p:sp>
          <p:nvSpPr>
            <p:cNvPr id="12" name="TextBox 11">
              <a:extLst>
                <a:ext uri="{FF2B5EF4-FFF2-40B4-BE49-F238E27FC236}">
                  <a16:creationId xmlns:a16="http://schemas.microsoft.com/office/drawing/2014/main" id="{9C00545C-F83F-6544-F047-77BF33747D5F}"/>
                </a:ext>
              </a:extLst>
            </p:cNvPr>
            <p:cNvSpPr txBox="1"/>
            <p:nvPr/>
          </p:nvSpPr>
          <p:spPr>
            <a:xfrm>
              <a:off x="4666456" y="3712514"/>
              <a:ext cx="2476500" cy="338554"/>
            </a:xfrm>
            <a:prstGeom prst="rect">
              <a:avLst/>
            </a:prstGeom>
            <a:noFill/>
          </p:spPr>
          <p:txBody>
            <a:bodyPr wrap="square" rtlCol="0">
              <a:spAutoFit/>
            </a:bodyPr>
            <a:lstStyle/>
            <a:p>
              <a:pPr algn="l"/>
              <a:r>
                <a:rPr lang="en-US" sz="1600" dirty="0">
                  <a:solidFill>
                    <a:schemeClr val="tx2"/>
                  </a:solidFill>
                </a:rPr>
                <a:t>Optical transceivers</a:t>
              </a:r>
            </a:p>
          </p:txBody>
        </p:sp>
        <p:sp>
          <p:nvSpPr>
            <p:cNvPr id="13" name="TextBox 12">
              <a:extLst>
                <a:ext uri="{FF2B5EF4-FFF2-40B4-BE49-F238E27FC236}">
                  <a16:creationId xmlns:a16="http://schemas.microsoft.com/office/drawing/2014/main" id="{ACC7EF94-639B-D9F7-9886-173454C6264D}"/>
                </a:ext>
              </a:extLst>
            </p:cNvPr>
            <p:cNvSpPr txBox="1"/>
            <p:nvPr/>
          </p:nvSpPr>
          <p:spPr>
            <a:xfrm>
              <a:off x="2366872" y="3948229"/>
              <a:ext cx="736600" cy="338554"/>
            </a:xfrm>
            <a:prstGeom prst="rect">
              <a:avLst/>
            </a:prstGeom>
            <a:noFill/>
          </p:spPr>
          <p:txBody>
            <a:bodyPr wrap="square" rtlCol="0">
              <a:spAutoFit/>
            </a:bodyPr>
            <a:lstStyle/>
            <a:p>
              <a:pPr algn="l"/>
              <a:r>
                <a:rPr lang="en-US" sz="1600" dirty="0">
                  <a:solidFill>
                    <a:schemeClr val="tx2"/>
                  </a:solidFill>
                </a:rPr>
                <a:t>Other</a:t>
              </a:r>
            </a:p>
          </p:txBody>
        </p:sp>
        <p:sp>
          <p:nvSpPr>
            <p:cNvPr id="14" name="TextBox 13">
              <a:extLst>
                <a:ext uri="{FF2B5EF4-FFF2-40B4-BE49-F238E27FC236}">
                  <a16:creationId xmlns:a16="http://schemas.microsoft.com/office/drawing/2014/main" id="{378C4CDE-13FA-1766-77A7-B9EC43C600D4}"/>
                </a:ext>
              </a:extLst>
            </p:cNvPr>
            <p:cNvSpPr txBox="1"/>
            <p:nvPr/>
          </p:nvSpPr>
          <p:spPr>
            <a:xfrm>
              <a:off x="2215388" y="4934483"/>
              <a:ext cx="1230697" cy="338554"/>
            </a:xfrm>
            <a:prstGeom prst="rect">
              <a:avLst/>
            </a:prstGeom>
            <a:noFill/>
          </p:spPr>
          <p:txBody>
            <a:bodyPr wrap="square" rtlCol="0">
              <a:spAutoFit/>
            </a:bodyPr>
            <a:lstStyle/>
            <a:p>
              <a:pPr algn="l"/>
              <a:r>
                <a:rPr lang="en-US" sz="1600" dirty="0">
                  <a:solidFill>
                    <a:schemeClr val="tx2"/>
                  </a:solidFill>
                </a:rPr>
                <a:t>Memory</a:t>
              </a:r>
            </a:p>
          </p:txBody>
        </p:sp>
        <p:sp>
          <p:nvSpPr>
            <p:cNvPr id="15" name="TextBox 14">
              <a:extLst>
                <a:ext uri="{FF2B5EF4-FFF2-40B4-BE49-F238E27FC236}">
                  <a16:creationId xmlns:a16="http://schemas.microsoft.com/office/drawing/2014/main" id="{7ACB28C6-E88B-1DBE-4CEA-0029A4E83422}"/>
                </a:ext>
              </a:extLst>
            </p:cNvPr>
            <p:cNvSpPr txBox="1"/>
            <p:nvPr/>
          </p:nvSpPr>
          <p:spPr>
            <a:xfrm>
              <a:off x="2215388" y="6215128"/>
              <a:ext cx="1873630" cy="382987"/>
            </a:xfrm>
            <a:prstGeom prst="rect">
              <a:avLst/>
            </a:prstGeom>
            <a:noFill/>
          </p:spPr>
          <p:txBody>
            <a:bodyPr wrap="square" rtlCol="0">
              <a:spAutoFit/>
            </a:bodyPr>
            <a:lstStyle/>
            <a:p>
              <a:pPr algn="l"/>
              <a:r>
                <a:rPr lang="en-US" sz="1600" dirty="0">
                  <a:solidFill>
                    <a:schemeClr val="tx2"/>
                  </a:solidFill>
                </a:rPr>
                <a:t>Motherboard</a:t>
              </a:r>
            </a:p>
          </p:txBody>
        </p:sp>
        <p:sp>
          <p:nvSpPr>
            <p:cNvPr id="17" name="TextBox 16">
              <a:extLst>
                <a:ext uri="{FF2B5EF4-FFF2-40B4-BE49-F238E27FC236}">
                  <a16:creationId xmlns:a16="http://schemas.microsoft.com/office/drawing/2014/main" id="{EE32068F-72B5-7290-12D6-9AC99154F237}"/>
                </a:ext>
              </a:extLst>
            </p:cNvPr>
            <p:cNvSpPr txBox="1"/>
            <p:nvPr/>
          </p:nvSpPr>
          <p:spPr>
            <a:xfrm>
              <a:off x="7151214" y="2669004"/>
              <a:ext cx="2863606" cy="661523"/>
            </a:xfrm>
            <a:prstGeom prst="rect">
              <a:avLst/>
            </a:prstGeom>
            <a:noFill/>
          </p:spPr>
          <p:txBody>
            <a:bodyPr wrap="square" rtlCol="0">
              <a:spAutoFit/>
            </a:bodyPr>
            <a:lstStyle/>
            <a:p>
              <a:pPr algn="ctr"/>
              <a:r>
                <a:rPr lang="en-US" sz="1600" dirty="0">
                  <a:solidFill>
                    <a:schemeClr val="tx2"/>
                  </a:solidFill>
                </a:rPr>
                <a:t>Optical module failure mode distribution</a:t>
              </a:r>
            </a:p>
          </p:txBody>
        </p:sp>
        <p:sp>
          <p:nvSpPr>
            <p:cNvPr id="18" name="TextBox 17">
              <a:extLst>
                <a:ext uri="{FF2B5EF4-FFF2-40B4-BE49-F238E27FC236}">
                  <a16:creationId xmlns:a16="http://schemas.microsoft.com/office/drawing/2014/main" id="{8211EC23-4EF4-2184-FC13-AAD664A58780}"/>
                </a:ext>
              </a:extLst>
            </p:cNvPr>
            <p:cNvSpPr txBox="1"/>
            <p:nvPr/>
          </p:nvSpPr>
          <p:spPr>
            <a:xfrm>
              <a:off x="9408490" y="5240986"/>
              <a:ext cx="1763352" cy="348171"/>
            </a:xfrm>
            <a:prstGeom prst="rect">
              <a:avLst/>
            </a:prstGeom>
            <a:noFill/>
          </p:spPr>
          <p:txBody>
            <a:bodyPr wrap="square" rtlCol="0">
              <a:spAutoFit/>
            </a:bodyPr>
            <a:lstStyle/>
            <a:p>
              <a:pPr algn="l"/>
              <a:r>
                <a:rPr lang="en-US" sz="1400" dirty="0">
                  <a:solidFill>
                    <a:schemeClr val="tx2"/>
                  </a:solidFill>
                </a:rPr>
                <a:t>Laser: 90.52%</a:t>
              </a:r>
            </a:p>
          </p:txBody>
        </p:sp>
        <p:sp>
          <p:nvSpPr>
            <p:cNvPr id="19" name="TextBox 18">
              <a:extLst>
                <a:ext uri="{FF2B5EF4-FFF2-40B4-BE49-F238E27FC236}">
                  <a16:creationId xmlns:a16="http://schemas.microsoft.com/office/drawing/2014/main" id="{9FDCFCF1-7E17-9B63-0492-3928FE555295}"/>
                </a:ext>
              </a:extLst>
            </p:cNvPr>
            <p:cNvSpPr txBox="1"/>
            <p:nvPr/>
          </p:nvSpPr>
          <p:spPr>
            <a:xfrm>
              <a:off x="9739219" y="4854163"/>
              <a:ext cx="1763352" cy="348171"/>
            </a:xfrm>
            <a:prstGeom prst="rect">
              <a:avLst/>
            </a:prstGeom>
            <a:noFill/>
          </p:spPr>
          <p:txBody>
            <a:bodyPr wrap="square" rtlCol="0">
              <a:spAutoFit/>
            </a:bodyPr>
            <a:lstStyle/>
            <a:p>
              <a:pPr algn="l"/>
              <a:r>
                <a:rPr lang="en-US" sz="1400" dirty="0">
                  <a:solidFill>
                    <a:schemeClr val="tx2"/>
                  </a:solidFill>
                </a:rPr>
                <a:t>Other: 3.02%</a:t>
              </a:r>
            </a:p>
          </p:txBody>
        </p:sp>
        <p:sp>
          <p:nvSpPr>
            <p:cNvPr id="20" name="TextBox 19">
              <a:extLst>
                <a:ext uri="{FF2B5EF4-FFF2-40B4-BE49-F238E27FC236}">
                  <a16:creationId xmlns:a16="http://schemas.microsoft.com/office/drawing/2014/main" id="{BB11CE70-C492-CB54-FB7F-5E5C074C793D}"/>
                </a:ext>
              </a:extLst>
            </p:cNvPr>
            <p:cNvSpPr txBox="1"/>
            <p:nvPr/>
          </p:nvSpPr>
          <p:spPr>
            <a:xfrm>
              <a:off x="9739219" y="4504526"/>
              <a:ext cx="1763352" cy="348171"/>
            </a:xfrm>
            <a:prstGeom prst="rect">
              <a:avLst/>
            </a:prstGeom>
            <a:noFill/>
          </p:spPr>
          <p:txBody>
            <a:bodyPr wrap="square" rtlCol="0">
              <a:spAutoFit/>
            </a:bodyPr>
            <a:lstStyle/>
            <a:p>
              <a:pPr algn="l"/>
              <a:r>
                <a:rPr lang="en-US" sz="1400" dirty="0">
                  <a:solidFill>
                    <a:schemeClr val="tx2"/>
                  </a:solidFill>
                </a:rPr>
                <a:t>PCB: 0.6%</a:t>
              </a:r>
            </a:p>
          </p:txBody>
        </p:sp>
        <p:sp>
          <p:nvSpPr>
            <p:cNvPr id="21" name="TextBox 20">
              <a:extLst>
                <a:ext uri="{FF2B5EF4-FFF2-40B4-BE49-F238E27FC236}">
                  <a16:creationId xmlns:a16="http://schemas.microsoft.com/office/drawing/2014/main" id="{16DF2ADF-B6F3-08CB-61B7-E15A0D948740}"/>
                </a:ext>
              </a:extLst>
            </p:cNvPr>
            <p:cNvSpPr txBox="1"/>
            <p:nvPr/>
          </p:nvSpPr>
          <p:spPr>
            <a:xfrm>
              <a:off x="9729669" y="4125749"/>
              <a:ext cx="1763353" cy="348171"/>
            </a:xfrm>
            <a:prstGeom prst="rect">
              <a:avLst/>
            </a:prstGeom>
            <a:noFill/>
          </p:spPr>
          <p:txBody>
            <a:bodyPr wrap="square" rtlCol="0">
              <a:spAutoFit/>
            </a:bodyPr>
            <a:lstStyle/>
            <a:p>
              <a:pPr algn="l"/>
              <a:r>
                <a:rPr lang="en-US" sz="1400" dirty="0">
                  <a:solidFill>
                    <a:schemeClr val="tx2"/>
                  </a:solidFill>
                </a:rPr>
                <a:t>ODSP: 2.6%</a:t>
              </a:r>
            </a:p>
          </p:txBody>
        </p:sp>
        <p:sp>
          <p:nvSpPr>
            <p:cNvPr id="22" name="TextBox 21">
              <a:extLst>
                <a:ext uri="{FF2B5EF4-FFF2-40B4-BE49-F238E27FC236}">
                  <a16:creationId xmlns:a16="http://schemas.microsoft.com/office/drawing/2014/main" id="{B24C17ED-9A46-F568-14F1-647CB3E92A2A}"/>
                </a:ext>
              </a:extLst>
            </p:cNvPr>
            <p:cNvSpPr txBox="1"/>
            <p:nvPr/>
          </p:nvSpPr>
          <p:spPr>
            <a:xfrm>
              <a:off x="9729671" y="3792160"/>
              <a:ext cx="1541114" cy="348171"/>
            </a:xfrm>
            <a:prstGeom prst="rect">
              <a:avLst/>
            </a:prstGeom>
            <a:noFill/>
          </p:spPr>
          <p:txBody>
            <a:bodyPr wrap="square" rtlCol="0">
              <a:spAutoFit/>
            </a:bodyPr>
            <a:lstStyle/>
            <a:p>
              <a:pPr algn="l"/>
              <a:r>
                <a:rPr lang="en-US" sz="1400" dirty="0">
                  <a:solidFill>
                    <a:schemeClr val="tx2"/>
                  </a:solidFill>
                </a:rPr>
                <a:t>Receiver:3.2%</a:t>
              </a:r>
            </a:p>
          </p:txBody>
        </p:sp>
        <p:sp>
          <p:nvSpPr>
            <p:cNvPr id="23" name="TextBox 22">
              <a:extLst>
                <a:ext uri="{FF2B5EF4-FFF2-40B4-BE49-F238E27FC236}">
                  <a16:creationId xmlns:a16="http://schemas.microsoft.com/office/drawing/2014/main" id="{6E845BE3-9B82-5E46-F49F-3DD68F5C55F5}"/>
                </a:ext>
              </a:extLst>
            </p:cNvPr>
            <p:cNvSpPr txBox="1"/>
            <p:nvPr/>
          </p:nvSpPr>
          <p:spPr>
            <a:xfrm>
              <a:off x="6887078" y="6157017"/>
              <a:ext cx="4143337" cy="661523"/>
            </a:xfrm>
            <a:prstGeom prst="rect">
              <a:avLst/>
            </a:prstGeom>
            <a:noFill/>
          </p:spPr>
          <p:txBody>
            <a:bodyPr wrap="square" rtlCol="0">
              <a:spAutoFit/>
            </a:bodyPr>
            <a:lstStyle/>
            <a:p>
              <a:pPr algn="ctr"/>
              <a:r>
                <a:rPr lang="en-US" sz="1600" dirty="0">
                  <a:solidFill>
                    <a:schemeClr val="tx2"/>
                  </a:solidFill>
                </a:rPr>
                <a:t>Laser single-channel faults account for as high as 90%</a:t>
              </a:r>
            </a:p>
          </p:txBody>
        </p:sp>
      </p:grpSp>
      <p:pic>
        <p:nvPicPr>
          <p:cNvPr id="7" name="Picture 6" descr="A diagram of a laser&#10;&#10;AI-generated content may be incorrect.">
            <a:extLst>
              <a:ext uri="{FF2B5EF4-FFF2-40B4-BE49-F238E27FC236}">
                <a16:creationId xmlns:a16="http://schemas.microsoft.com/office/drawing/2014/main" id="{E80B2B11-B84E-1898-E01B-C85CCC3B8532}"/>
              </a:ext>
            </a:extLst>
          </p:cNvPr>
          <p:cNvPicPr>
            <a:picLocks noChangeAspect="1"/>
          </p:cNvPicPr>
          <p:nvPr/>
        </p:nvPicPr>
        <p:blipFill>
          <a:blip r:embed="rId4"/>
          <a:stretch>
            <a:fillRect/>
          </a:stretch>
        </p:blipFill>
        <p:spPr>
          <a:xfrm>
            <a:off x="8181168" y="3417251"/>
            <a:ext cx="4009970" cy="2948638"/>
          </a:xfrm>
          <a:prstGeom prst="rect">
            <a:avLst/>
          </a:prstGeom>
        </p:spPr>
      </p:pic>
      <p:sp>
        <p:nvSpPr>
          <p:cNvPr id="8" name="TextBox 7">
            <a:extLst>
              <a:ext uri="{FF2B5EF4-FFF2-40B4-BE49-F238E27FC236}">
                <a16:creationId xmlns:a16="http://schemas.microsoft.com/office/drawing/2014/main" id="{5A6DFDF4-D06A-5481-DBD8-787CEBC6ECB6}"/>
              </a:ext>
            </a:extLst>
          </p:cNvPr>
          <p:cNvSpPr txBox="1"/>
          <p:nvPr/>
        </p:nvSpPr>
        <p:spPr>
          <a:xfrm>
            <a:off x="8218722" y="3085853"/>
            <a:ext cx="3872821" cy="600164"/>
          </a:xfrm>
          <a:prstGeom prst="rect">
            <a:avLst/>
          </a:prstGeom>
          <a:noFill/>
        </p:spPr>
        <p:txBody>
          <a:bodyPr wrap="square" rtlCol="0">
            <a:spAutoFit/>
          </a:bodyPr>
          <a:lstStyle/>
          <a:p>
            <a:r>
              <a:rPr lang="en-US" sz="1100" dirty="0">
                <a:solidFill>
                  <a:schemeClr val="tx2"/>
                </a:solidFill>
              </a:rPr>
              <a:t>1. Pre-training compute-network coordinated stress testing, identifying sub-healthy links early to resolve 70%+ of hidden risks before training</a:t>
            </a:r>
          </a:p>
        </p:txBody>
      </p:sp>
      <p:sp>
        <p:nvSpPr>
          <p:cNvPr id="9" name="TextBox 8">
            <a:extLst>
              <a:ext uri="{FF2B5EF4-FFF2-40B4-BE49-F238E27FC236}">
                <a16:creationId xmlns:a16="http://schemas.microsoft.com/office/drawing/2014/main" id="{F2C7856C-C1A9-F406-C2CA-7B9B320E8D1B}"/>
              </a:ext>
            </a:extLst>
          </p:cNvPr>
          <p:cNvSpPr txBox="1"/>
          <p:nvPr/>
        </p:nvSpPr>
        <p:spPr>
          <a:xfrm>
            <a:off x="8181168" y="3848577"/>
            <a:ext cx="1095915" cy="261610"/>
          </a:xfrm>
          <a:prstGeom prst="rect">
            <a:avLst/>
          </a:prstGeom>
          <a:noFill/>
        </p:spPr>
        <p:txBody>
          <a:bodyPr wrap="square" rtlCol="0">
            <a:spAutoFit/>
          </a:bodyPr>
          <a:lstStyle/>
          <a:p>
            <a:r>
              <a:rPr lang="en-US" sz="1100" dirty="0">
                <a:solidFill>
                  <a:schemeClr val="tx2"/>
                </a:solidFill>
              </a:rPr>
              <a:t>Compute</a:t>
            </a:r>
          </a:p>
        </p:txBody>
      </p:sp>
      <p:sp>
        <p:nvSpPr>
          <p:cNvPr id="25" name="TextBox 24">
            <a:extLst>
              <a:ext uri="{FF2B5EF4-FFF2-40B4-BE49-F238E27FC236}">
                <a16:creationId xmlns:a16="http://schemas.microsoft.com/office/drawing/2014/main" id="{CC072EAC-8410-9EC3-15E4-334F670779E4}"/>
              </a:ext>
            </a:extLst>
          </p:cNvPr>
          <p:cNvSpPr txBox="1"/>
          <p:nvPr/>
        </p:nvSpPr>
        <p:spPr>
          <a:xfrm>
            <a:off x="11263041" y="3818344"/>
            <a:ext cx="1095915" cy="261610"/>
          </a:xfrm>
          <a:prstGeom prst="rect">
            <a:avLst/>
          </a:prstGeom>
          <a:noFill/>
        </p:spPr>
        <p:txBody>
          <a:bodyPr wrap="square" rtlCol="0">
            <a:spAutoFit/>
          </a:bodyPr>
          <a:lstStyle/>
          <a:p>
            <a:r>
              <a:rPr lang="en-US" sz="1100" dirty="0">
                <a:solidFill>
                  <a:schemeClr val="tx2"/>
                </a:solidFill>
              </a:rPr>
              <a:t>Network</a:t>
            </a:r>
          </a:p>
        </p:txBody>
      </p:sp>
      <p:sp>
        <p:nvSpPr>
          <p:cNvPr id="27" name="TextBox 26">
            <a:extLst>
              <a:ext uri="{FF2B5EF4-FFF2-40B4-BE49-F238E27FC236}">
                <a16:creationId xmlns:a16="http://schemas.microsoft.com/office/drawing/2014/main" id="{250CAE30-FE98-ED35-491E-B703ECCEE89D}"/>
              </a:ext>
            </a:extLst>
          </p:cNvPr>
          <p:cNvSpPr txBox="1"/>
          <p:nvPr/>
        </p:nvSpPr>
        <p:spPr>
          <a:xfrm>
            <a:off x="8181167" y="6144301"/>
            <a:ext cx="3872821" cy="553998"/>
          </a:xfrm>
          <a:prstGeom prst="rect">
            <a:avLst/>
          </a:prstGeom>
          <a:noFill/>
        </p:spPr>
        <p:txBody>
          <a:bodyPr wrap="square" rtlCol="0">
            <a:spAutoFit/>
          </a:bodyPr>
          <a:lstStyle/>
          <a:p>
            <a:r>
              <a:rPr lang="en-CA" sz="1000" dirty="0">
                <a:solidFill>
                  <a:schemeClr val="tx2"/>
                </a:solidFill>
              </a:rPr>
              <a:t>2. During training, compute-network coordination with optical module channel damage-tolerance technology, mitigating 90% of optical module faults. </a:t>
            </a:r>
            <a:endParaRPr lang="en-US" sz="1000" dirty="0">
              <a:solidFill>
                <a:schemeClr val="tx2"/>
              </a:solidFill>
            </a:endParaRPr>
          </a:p>
        </p:txBody>
      </p:sp>
    </p:spTree>
    <p:extLst>
      <p:ext uri="{BB962C8B-B14F-4D97-AF65-F5344CB8AC3E}">
        <p14:creationId xmlns:p14="http://schemas.microsoft.com/office/powerpoint/2010/main" val="12959713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8MluwZqXeC7BgPmxNJgfVQ"/>
</p:tagLst>
</file>

<file path=ppt/theme/theme1.xml><?xml version="1.0" encoding="utf-8"?>
<a:theme xmlns:a="http://schemas.openxmlformats.org/drawingml/2006/main" name="U of T Defy Gravity 2021">
  <a:themeElements>
    <a:clrScheme name="University of Toronto 2022">
      <a:dk1>
        <a:srgbClr val="000000"/>
      </a:dk1>
      <a:lt1>
        <a:srgbClr val="FFFFFF"/>
      </a:lt1>
      <a:dk2>
        <a:srgbClr val="1E3765"/>
      </a:dk2>
      <a:lt2>
        <a:srgbClr val="D0D1C9"/>
      </a:lt2>
      <a:accent1>
        <a:srgbClr val="007FA3"/>
      </a:accent1>
      <a:accent2>
        <a:srgbClr val="6D2479"/>
      </a:accent2>
      <a:accent3>
        <a:srgbClr val="DC4633"/>
      </a:accent3>
      <a:accent4>
        <a:srgbClr val="F1C500"/>
      </a:accent4>
      <a:accent5>
        <a:srgbClr val="AB1368"/>
      </a:accent5>
      <a:accent6>
        <a:srgbClr val="0D534D"/>
      </a:accent6>
      <a:hlink>
        <a:srgbClr val="007FA3"/>
      </a:hlink>
      <a:folHlink>
        <a:srgbClr val="007F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400" dirty="0" err="1" smtClean="0"/>
        </a:defPPr>
      </a:lstStyle>
    </a:txDef>
  </a:objectDefaults>
  <a:extraClrSchemeLst/>
  <a:custClrLst>
    <a:custClr name="Pantone Cool Gray 2">
      <a:srgbClr val="D0D1C9"/>
    </a:custClr>
    <a:custClr name="Pantone 376">
      <a:srgbClr val="8DBF2E"/>
    </a:custClr>
    <a:custClr name="Pantone 3285">
      <a:srgbClr val="00A189"/>
    </a:custClr>
    <a:custClr name="Pantone 2985">
      <a:srgbClr val="6FC7EA"/>
    </a:custClr>
    <a:custClr name="Pantone 663">
      <a:srgbClr val="007FA3"/>
    </a:custClr>
    <a:custClr name="Pantone 2613">
      <a:srgbClr val="6D247A"/>
    </a:custClr>
    <a:custClr name="Pantone Warm Red">
      <a:srgbClr val="DC4633"/>
    </a:custClr>
    <a:custClr name="Pantone 7406">
      <a:srgbClr val="F1C500"/>
    </a:custClr>
    <a:custClr name="Pantone 227">
      <a:srgbClr val="AB1368"/>
    </a:custClr>
    <a:custClr name="Pantone 7722">
      <a:srgbClr val="0D534D"/>
    </a:custClr>
    <a:custClr name="80% Pantone Cool Gray 2">
      <a:srgbClr val="D7D8D1"/>
    </a:custClr>
    <a:custClr name="80% Pantone 376">
      <a:srgbClr val="A4CC58"/>
    </a:custClr>
    <a:custClr name="80% Pantone 3285">
      <a:srgbClr val="33B4A1"/>
    </a:custClr>
    <a:custClr name="80% Pantone 2985">
      <a:srgbClr val="8CD2EE"/>
    </a:custClr>
    <a:custClr name="80% Pantone 663">
      <a:srgbClr val="3399B5"/>
    </a:custClr>
    <a:custClr name="80% Pantone 2613">
      <a:srgbClr val="8A5095"/>
    </a:custClr>
    <a:custClr name="80% Pantone Warm Red">
      <a:srgbClr val="E36B5C"/>
    </a:custClr>
    <a:custClr name="80% Pantone 7406">
      <a:srgbClr val="F4D133"/>
    </a:custClr>
    <a:custClr name="80% Pantone 227">
      <a:srgbClr val="BC4286"/>
    </a:custClr>
    <a:custClr name="80% Pantone 7722">
      <a:srgbClr val="3D7571"/>
    </a:custClr>
    <a:custClr name="50% Pantone Cool Gray 2">
      <a:srgbClr val="E7E8E4"/>
    </a:custClr>
    <a:custClr name="50% Pantone 376">
      <a:srgbClr val="C6DF96"/>
    </a:custClr>
    <a:custClr name="50% Pantone 3285">
      <a:srgbClr val="80D0C4"/>
    </a:custClr>
    <a:custClr name="50% Pantone 2985">
      <a:srgbClr val="B7E3F4"/>
    </a:custClr>
    <a:custClr name="50% Pantone 663">
      <a:srgbClr val="80BFD1"/>
    </a:custClr>
    <a:custClr name="50% Pantone 2613">
      <a:srgbClr val="B691BC"/>
    </a:custClr>
    <a:custClr name="50% Pantone Warm Red">
      <a:srgbClr val="EDA299"/>
    </a:custClr>
    <a:custClr name="50% Pantone 7406">
      <a:srgbClr val="F8E280"/>
    </a:custClr>
    <a:custClr name="50% Pantone 227">
      <a:srgbClr val="D589B3"/>
    </a:custClr>
    <a:custClr name="50% Pantone 7722">
      <a:srgbClr val="86A9A6"/>
    </a:custClr>
    <a:custClr name="25% Pantone Cool Gray 2">
      <a:srgbClr val="F3F3F1"/>
    </a:custClr>
    <a:custClr name="25% Pantone 376">
      <a:srgbClr val="E2EFCB"/>
    </a:custClr>
    <a:custClr name="25% Pantone 3285">
      <a:srgbClr val="BFE7E1"/>
    </a:custClr>
    <a:custClr name="25% Pantone 2985">
      <a:srgbClr val="DBF1FA"/>
    </a:custClr>
    <a:custClr name="25% Pantone 663">
      <a:srgbClr val="BFDFE8"/>
    </a:custClr>
    <a:custClr name="25% Pantone 2613">
      <a:srgbClr val="DAC8DE"/>
    </a:custClr>
    <a:custClr name="25% Pantone Warm Red">
      <a:srgbClr val="F6D1CC"/>
    </a:custClr>
    <a:custClr name="25% Pantone 7406">
      <a:srgbClr val="FBF0BF"/>
    </a:custClr>
    <a:custClr name="25% Pantone 227">
      <a:srgbClr val="EAC4D9"/>
    </a:custClr>
    <a:custClr name="25% Pantone 7722">
      <a:srgbClr val="C2D4D2"/>
    </a:custClr>
  </a:custClrLst>
  <a:extLst>
    <a:ext uri="{05A4C25C-085E-4340-85A3-A5531E510DB2}">
      <thm15:themeFamily xmlns:thm15="http://schemas.microsoft.com/office/thememl/2012/main" name="Presentation1" id="{DC05D17C-39D3-4B4A-A4F9-79D84DD50689}" vid="{DEBC73EE-49D8-0644-98C4-9B837C38E4B2}"/>
    </a:ext>
  </a:extLst>
</a:theme>
</file>

<file path=ppt/theme/theme2.xml><?xml version="1.0" encoding="utf-8"?>
<a:theme xmlns:a="http://schemas.openxmlformats.org/drawingml/2006/main" name="UofT PPT Template 2021">
  <a:themeElements>
    <a:clrScheme name="Boundless2015">
      <a:dk1>
        <a:sysClr val="windowText" lastClr="000000"/>
      </a:dk1>
      <a:lt1>
        <a:sysClr val="window" lastClr="FFFFFF"/>
      </a:lt1>
      <a:dk2>
        <a:srgbClr val="002A5C"/>
      </a:dk2>
      <a:lt2>
        <a:srgbClr val="E7E6E6"/>
      </a:lt2>
      <a:accent1>
        <a:srgbClr val="008BA9"/>
      </a:accent1>
      <a:accent2>
        <a:srgbClr val="A5A5A5"/>
      </a:accent2>
      <a:accent3>
        <a:srgbClr val="7BA4D9"/>
      </a:accent3>
      <a:accent4>
        <a:srgbClr val="DAE5CD"/>
      </a:accent4>
      <a:accent5>
        <a:srgbClr val="FFE498"/>
      </a:accent5>
      <a:accent6>
        <a:srgbClr val="2AA6C8"/>
      </a:accent6>
      <a:hlink>
        <a:srgbClr val="008BA9"/>
      </a:hlink>
      <a:folHlink>
        <a:srgbClr val="7BA4D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462DE8F92A7542BFDC3C3834D85FF4" ma:contentTypeVersion="13" ma:contentTypeDescription="Create a new document." ma:contentTypeScope="" ma:versionID="91d68ae1aa1545e34ab3a7ae1ee95a1c">
  <xsd:schema xmlns:xsd="http://www.w3.org/2001/XMLSchema" xmlns:xs="http://www.w3.org/2001/XMLSchema" xmlns:p="http://schemas.microsoft.com/office/2006/metadata/properties" xmlns:ns2="76927355-584f-4bc3-9b09-55987a89d7dc" xmlns:ns3="815a20d1-38b0-43c4-8b87-0ea2d0614826" targetNamespace="http://schemas.microsoft.com/office/2006/metadata/properties" ma:root="true" ma:fieldsID="388e002c9608a80f0303991424868dae" ns2:_="" ns3:_="">
    <xsd:import namespace="76927355-584f-4bc3-9b09-55987a89d7dc"/>
    <xsd:import namespace="815a20d1-38b0-43c4-8b87-0ea2d061482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27355-584f-4bc3-9b09-55987a89d7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15a20d1-38b0-43c4-8b87-0ea2d061482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BA2C8EF-D6F5-4D6C-9BB1-7A132E6BE535}">
  <ds:schemaRefs>
    <ds:schemaRef ds:uri="76927355-584f-4bc3-9b09-55987a89d7dc"/>
    <ds:schemaRef ds:uri="815a20d1-38b0-43c4-8b87-0ea2d06148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558DD39-1E2E-43EC-B232-637ED844BD70}">
  <ds:schemaRefs>
    <ds:schemaRef ds:uri="http://schemas.microsoft.com/sharepoint/v3/contenttype/forms"/>
  </ds:schemaRefs>
</ds:datastoreItem>
</file>

<file path=customXml/itemProps3.xml><?xml version="1.0" encoding="utf-8"?>
<ds:datastoreItem xmlns:ds="http://schemas.openxmlformats.org/officeDocument/2006/customXml" ds:itemID="{37404D40-D352-4205-BEBB-99523D4CB57B}">
  <ds:schemaRefs>
    <ds:schemaRef ds:uri="http://schemas.microsoft.com/office/2006/documentManagement/types"/>
    <ds:schemaRef ds:uri="http://purl.org/dc/dcmitype/"/>
    <ds:schemaRef ds:uri="76927355-584f-4bc3-9b09-55987a89d7dc"/>
    <ds:schemaRef ds:uri="http://schemas.microsoft.com/office/2006/metadata/properties"/>
    <ds:schemaRef ds:uri="815a20d1-38b0-43c4-8b87-0ea2d0614826"/>
    <ds:schemaRef ds:uri="http://schemas.microsoft.com/office/infopath/2007/PartnerControls"/>
    <ds:schemaRef ds:uri="http://purl.org/dc/elements/1.1/"/>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U of T Defy Gravity 2021</Template>
  <TotalTime>8177</TotalTime>
  <Words>2403</Words>
  <Application>Microsoft Office PowerPoint</Application>
  <PresentationFormat>Widescreen</PresentationFormat>
  <Paragraphs>605</Paragraphs>
  <Slides>23</Slides>
  <Notes>9</Notes>
  <HiddenSlides>0</HiddenSlides>
  <MMClips>1</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U of T Defy Gravity 2021</vt:lpstr>
      <vt:lpstr>UofT PPT Template 2021</vt:lpstr>
      <vt:lpstr>From Copper to Optics for AI scale-up</vt:lpstr>
      <vt:lpstr>Overview of an AI cluster</vt:lpstr>
      <vt:lpstr>Interconnects</vt:lpstr>
      <vt:lpstr>Power consumption</vt:lpstr>
      <vt:lpstr>Number of GPUs in a rack</vt:lpstr>
      <vt:lpstr>Scale-up latency</vt:lpstr>
      <vt:lpstr>Other architectures</vt:lpstr>
      <vt:lpstr>Comparison</vt:lpstr>
      <vt:lpstr>Why not optics (yet)?</vt:lpstr>
      <vt:lpstr>Why optics?</vt:lpstr>
      <vt:lpstr>CPO reliability</vt:lpstr>
      <vt:lpstr>CPO with advanced packaging</vt:lpstr>
      <vt:lpstr>VCSELs and microLEDs</vt:lpstr>
      <vt:lpstr>Silicon photonics</vt:lpstr>
      <vt:lpstr>1.6 Tbps per fiber</vt:lpstr>
      <vt:lpstr>Optical link budget</vt:lpstr>
      <vt:lpstr>Energy efficiency</vt:lpstr>
      <vt:lpstr>Latency: a rough estimate</vt:lpstr>
      <vt:lpstr>MRM WDM link examples</vt:lpstr>
      <vt:lpstr>PowerPoint Presentation</vt:lpstr>
      <vt:lpstr>DWDM laser source examples</vt:lpstr>
      <vt:lpstr>Toward 400-448G PAM4 per lane</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Joyce Poon</dc:creator>
  <cp:lastModifiedBy>Joyce Poon</cp:lastModifiedBy>
  <cp:revision>273</cp:revision>
  <cp:lastPrinted>2021-12-03T21:16:07Z</cp:lastPrinted>
  <dcterms:created xsi:type="dcterms:W3CDTF">2026-02-25T16:45:48Z</dcterms:created>
  <dcterms:modified xsi:type="dcterms:W3CDTF">2026-03-06T19:13:07Z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0x01010065462DE8F92A7542BFDC3C3834D85FF4</vt:lpwstr>
  </property>
</Properties>
</file>